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7" r:id="rId3"/>
    <p:sldId id="266" r:id="rId4"/>
    <p:sldId id="265" r:id="rId5"/>
    <p:sldId id="268" r:id="rId6"/>
    <p:sldId id="269" r:id="rId7"/>
    <p:sldId id="270" r:id="rId8"/>
    <p:sldId id="259" r:id="rId9"/>
    <p:sldId id="271" r:id="rId10"/>
    <p:sldId id="281" r:id="rId11"/>
    <p:sldId id="275" r:id="rId12"/>
    <p:sldId id="276" r:id="rId13"/>
    <p:sldId id="277" r:id="rId14"/>
    <p:sldId id="272" r:id="rId15"/>
    <p:sldId id="273" r:id="rId16"/>
    <p:sldId id="274" r:id="rId17"/>
    <p:sldId id="278" r:id="rId18"/>
    <p:sldId id="279" r:id="rId19"/>
    <p:sldId id="280" r:id="rId20"/>
    <p:sldId id="282" r:id="rId21"/>
    <p:sldId id="283" r:id="rId22"/>
    <p:sldId id="284" r:id="rId23"/>
    <p:sldId id="285" r:id="rId24"/>
    <p:sldId id="286" r:id="rId25"/>
    <p:sldId id="287" r:id="rId26"/>
    <p:sldId id="288" r:id="rId27"/>
    <p:sldId id="289" r:id="rId28"/>
    <p:sldId id="290" r:id="rId29"/>
    <p:sldId id="291" r:id="rId30"/>
    <p:sldId id="292" r:id="rId31"/>
    <p:sldId id="293" r:id="rId32"/>
    <p:sldId id="294" r:id="rId33"/>
    <p:sldId id="295" r:id="rId34"/>
    <p:sldId id="296" r:id="rId35"/>
    <p:sldId id="297" r:id="rId36"/>
    <p:sldId id="298" r:id="rId37"/>
    <p:sldId id="299" r:id="rId38"/>
    <p:sldId id="300" r:id="rId39"/>
    <p:sldId id="301" r:id="rId40"/>
    <p:sldId id="302" r:id="rId41"/>
    <p:sldId id="303" r:id="rId42"/>
    <p:sldId id="304" r:id="rId43"/>
    <p:sldId id="305" r:id="rId44"/>
    <p:sldId id="306" r:id="rId45"/>
    <p:sldId id="307" r:id="rId46"/>
    <p:sldId id="308" r:id="rId47"/>
    <p:sldId id="309" r:id="rId48"/>
    <p:sldId id="310" r:id="rId49"/>
    <p:sldId id="311" r:id="rId50"/>
    <p:sldId id="312" r:id="rId51"/>
    <p:sldId id="313" r:id="rId52"/>
    <p:sldId id="317" r:id="rId53"/>
    <p:sldId id="318" r:id="rId54"/>
    <p:sldId id="319" r:id="rId55"/>
    <p:sldId id="314" r:id="rId56"/>
    <p:sldId id="315" r:id="rId57"/>
    <p:sldId id="316" r:id="rId58"/>
    <p:sldId id="260" r:id="rId59"/>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209"/>
    <a:srgbClr val="78777C"/>
    <a:srgbClr val="FF4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F78310-ABCA-413C-89EC-235D19C84CDA}" v="126" dt="2022-05-11T09:19:34.9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14" d="100"/>
          <a:sy n="114" d="100"/>
        </p:scale>
        <p:origin x="54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rlos Gil" userId="479d5cf4-ce26-4dc1-9dc4-16d721652806" providerId="ADAL" clId="{4FF78310-ABCA-413C-89EC-235D19C84CDA}"/>
    <pc:docChg chg="undo redo custSel addSld delSld modSld sldOrd">
      <pc:chgData name="Carlos Gil" userId="479d5cf4-ce26-4dc1-9dc4-16d721652806" providerId="ADAL" clId="{4FF78310-ABCA-413C-89EC-235D19C84CDA}" dt="2022-05-11T14:02:33.793" v="1327" actId="20577"/>
      <pc:docMkLst>
        <pc:docMk/>
      </pc:docMkLst>
      <pc:sldChg chg="addSp modSp mod ord">
        <pc:chgData name="Carlos Gil" userId="479d5cf4-ce26-4dc1-9dc4-16d721652806" providerId="ADAL" clId="{4FF78310-ABCA-413C-89EC-235D19C84CDA}" dt="2022-05-09T11:43:47.453" v="95" actId="20577"/>
        <pc:sldMkLst>
          <pc:docMk/>
          <pc:sldMk cId="3730638717" sldId="259"/>
        </pc:sldMkLst>
        <pc:spChg chg="mod">
          <ac:chgData name="Carlos Gil" userId="479d5cf4-ce26-4dc1-9dc4-16d721652806" providerId="ADAL" clId="{4FF78310-ABCA-413C-89EC-235D19C84CDA}" dt="2022-05-09T11:39:43.308" v="44" actId="20577"/>
          <ac:spMkLst>
            <pc:docMk/>
            <pc:sldMk cId="3730638717" sldId="259"/>
            <ac:spMk id="3" creationId="{D96D1F6C-D5C1-4010-94D6-4A15A7241E66}"/>
          </ac:spMkLst>
        </pc:spChg>
        <pc:spChg chg="add mod">
          <ac:chgData name="Carlos Gil" userId="479d5cf4-ce26-4dc1-9dc4-16d721652806" providerId="ADAL" clId="{4FF78310-ABCA-413C-89EC-235D19C84CDA}" dt="2022-05-09T11:43:47.453" v="95" actId="20577"/>
          <ac:spMkLst>
            <pc:docMk/>
            <pc:sldMk cId="3730638717" sldId="259"/>
            <ac:spMk id="4" creationId="{66FA66A1-A666-35CC-5BE7-AD40408C1DF7}"/>
          </ac:spMkLst>
        </pc:spChg>
        <pc:picChg chg="add mod">
          <ac:chgData name="Carlos Gil" userId="479d5cf4-ce26-4dc1-9dc4-16d721652806" providerId="ADAL" clId="{4FF78310-ABCA-413C-89EC-235D19C84CDA}" dt="2022-05-09T11:40:14.462" v="48" actId="1076"/>
          <ac:picMkLst>
            <pc:docMk/>
            <pc:sldMk cId="3730638717" sldId="259"/>
            <ac:picMk id="5" creationId="{436ABEAF-7DAC-BD64-1552-A9BB6B864156}"/>
          </ac:picMkLst>
        </pc:picChg>
      </pc:sldChg>
      <pc:sldChg chg="del">
        <pc:chgData name="Carlos Gil" userId="479d5cf4-ce26-4dc1-9dc4-16d721652806" providerId="ADAL" clId="{4FF78310-ABCA-413C-89EC-235D19C84CDA}" dt="2022-05-09T10:59:42.866" v="19" actId="47"/>
        <pc:sldMkLst>
          <pc:docMk/>
          <pc:sldMk cId="2705776737" sldId="262"/>
        </pc:sldMkLst>
      </pc:sldChg>
      <pc:sldChg chg="del">
        <pc:chgData name="Carlos Gil" userId="479d5cf4-ce26-4dc1-9dc4-16d721652806" providerId="ADAL" clId="{4FF78310-ABCA-413C-89EC-235D19C84CDA}" dt="2022-05-10T10:51:27.149" v="562" actId="47"/>
        <pc:sldMkLst>
          <pc:docMk/>
          <pc:sldMk cId="2963200001" sldId="263"/>
        </pc:sldMkLst>
      </pc:sldChg>
      <pc:sldChg chg="addSp delSp modSp add del mod setBg">
        <pc:chgData name="Carlos Gil" userId="479d5cf4-ce26-4dc1-9dc4-16d721652806" providerId="ADAL" clId="{4FF78310-ABCA-413C-89EC-235D19C84CDA}" dt="2022-05-09T11:39:58.544" v="47" actId="47"/>
        <pc:sldMkLst>
          <pc:docMk/>
          <pc:sldMk cId="3666245588" sldId="264"/>
        </pc:sldMkLst>
        <pc:spChg chg="del mod">
          <ac:chgData name="Carlos Gil" userId="479d5cf4-ce26-4dc1-9dc4-16d721652806" providerId="ADAL" clId="{4FF78310-ABCA-413C-89EC-235D19C84CDA}" dt="2022-05-09T11:38:40.391" v="25" actId="22"/>
          <ac:spMkLst>
            <pc:docMk/>
            <pc:sldMk cId="3666245588" sldId="264"/>
            <ac:spMk id="3" creationId="{D96D1F6C-D5C1-4010-94D6-4A15A7241E66}"/>
          </ac:spMkLst>
        </pc:spChg>
        <pc:spChg chg="mod">
          <ac:chgData name="Carlos Gil" userId="479d5cf4-ce26-4dc1-9dc4-16d721652806" providerId="ADAL" clId="{4FF78310-ABCA-413C-89EC-235D19C84CDA}" dt="2022-05-09T11:38:59.826" v="27" actId="26606"/>
          <ac:spMkLst>
            <pc:docMk/>
            <pc:sldMk cId="3666245588" sldId="264"/>
            <ac:spMk id="4" creationId="{66FA66A1-A666-35CC-5BE7-AD40408C1DF7}"/>
          </ac:spMkLst>
        </pc:spChg>
        <pc:spChg chg="add del">
          <ac:chgData name="Carlos Gil" userId="479d5cf4-ce26-4dc1-9dc4-16d721652806" providerId="ADAL" clId="{4FF78310-ABCA-413C-89EC-235D19C84CDA}" dt="2022-05-09T11:38:59.826" v="27" actId="26606"/>
          <ac:spMkLst>
            <pc:docMk/>
            <pc:sldMk cId="3666245588" sldId="264"/>
            <ac:spMk id="10" creationId="{9B7AD9F6-8CE7-4299-8FC6-328F4DCD3FF9}"/>
          </ac:spMkLst>
        </pc:spChg>
        <pc:spChg chg="add del">
          <ac:chgData name="Carlos Gil" userId="479d5cf4-ce26-4dc1-9dc4-16d721652806" providerId="ADAL" clId="{4FF78310-ABCA-413C-89EC-235D19C84CDA}" dt="2022-05-09T11:38:59.826" v="27" actId="26606"/>
          <ac:spMkLst>
            <pc:docMk/>
            <pc:sldMk cId="3666245588" sldId="264"/>
            <ac:spMk id="12" creationId="{F49775AF-8896-43EE-92C6-83497D6DC56F}"/>
          </ac:spMkLst>
        </pc:spChg>
        <pc:picChg chg="add mod ord">
          <ac:chgData name="Carlos Gil" userId="479d5cf4-ce26-4dc1-9dc4-16d721652806" providerId="ADAL" clId="{4FF78310-ABCA-413C-89EC-235D19C84CDA}" dt="2022-05-09T11:38:59.826" v="27" actId="26606"/>
          <ac:picMkLst>
            <pc:docMk/>
            <pc:sldMk cId="3666245588" sldId="264"/>
            <ac:picMk id="5" creationId="{2C09CE6D-5AF0-50A2-68EE-4E69B83A3535}"/>
          </ac:picMkLst>
        </pc:picChg>
      </pc:sldChg>
      <pc:sldChg chg="modSp add mod">
        <pc:chgData name="Carlos Gil" userId="479d5cf4-ce26-4dc1-9dc4-16d721652806" providerId="ADAL" clId="{4FF78310-ABCA-413C-89EC-235D19C84CDA}" dt="2022-05-09T11:36:59.779" v="22"/>
        <pc:sldMkLst>
          <pc:docMk/>
          <pc:sldMk cId="1856395693" sldId="265"/>
        </pc:sldMkLst>
        <pc:spChg chg="mod">
          <ac:chgData name="Carlos Gil" userId="479d5cf4-ce26-4dc1-9dc4-16d721652806" providerId="ADAL" clId="{4FF78310-ABCA-413C-89EC-235D19C84CDA}" dt="2022-05-09T11:36:59.779" v="22"/>
          <ac:spMkLst>
            <pc:docMk/>
            <pc:sldMk cId="1856395693" sldId="265"/>
            <ac:spMk id="3" creationId="{D96D1F6C-D5C1-4010-94D6-4A15A7241E66}"/>
          </ac:spMkLst>
        </pc:spChg>
      </pc:sldChg>
      <pc:sldChg chg="modSp add mod">
        <pc:chgData name="Carlos Gil" userId="479d5cf4-ce26-4dc1-9dc4-16d721652806" providerId="ADAL" clId="{4FF78310-ABCA-413C-89EC-235D19C84CDA}" dt="2022-05-09T11:41:56.551" v="65" actId="20577"/>
        <pc:sldMkLst>
          <pc:docMk/>
          <pc:sldMk cId="1564597299" sldId="266"/>
        </pc:sldMkLst>
        <pc:spChg chg="mod">
          <ac:chgData name="Carlos Gil" userId="479d5cf4-ce26-4dc1-9dc4-16d721652806" providerId="ADAL" clId="{4FF78310-ABCA-413C-89EC-235D19C84CDA}" dt="2022-05-09T11:41:56.551" v="65" actId="20577"/>
          <ac:spMkLst>
            <pc:docMk/>
            <pc:sldMk cId="1564597299" sldId="266"/>
            <ac:spMk id="3" creationId="{D96D1F6C-D5C1-4010-94D6-4A15A7241E66}"/>
          </ac:spMkLst>
        </pc:spChg>
      </pc:sldChg>
      <pc:sldChg chg="modSp add mod">
        <pc:chgData name="Carlos Gil" userId="479d5cf4-ce26-4dc1-9dc4-16d721652806" providerId="ADAL" clId="{4FF78310-ABCA-413C-89EC-235D19C84CDA}" dt="2022-05-09T11:42:00.705" v="66" actId="20577"/>
        <pc:sldMkLst>
          <pc:docMk/>
          <pc:sldMk cId="1422311801" sldId="267"/>
        </pc:sldMkLst>
        <pc:spChg chg="mod">
          <ac:chgData name="Carlos Gil" userId="479d5cf4-ce26-4dc1-9dc4-16d721652806" providerId="ADAL" clId="{4FF78310-ABCA-413C-89EC-235D19C84CDA}" dt="2022-05-09T11:42:00.705" v="66" actId="20577"/>
          <ac:spMkLst>
            <pc:docMk/>
            <pc:sldMk cId="1422311801" sldId="267"/>
            <ac:spMk id="3" creationId="{D96D1F6C-D5C1-4010-94D6-4A15A7241E66}"/>
          </ac:spMkLst>
        </pc:spChg>
      </pc:sldChg>
      <pc:sldChg chg="addSp delSp modSp add mod">
        <pc:chgData name="Carlos Gil" userId="479d5cf4-ce26-4dc1-9dc4-16d721652806" providerId="ADAL" clId="{4FF78310-ABCA-413C-89EC-235D19C84CDA}" dt="2022-05-09T11:41:49.727" v="63" actId="20577"/>
        <pc:sldMkLst>
          <pc:docMk/>
          <pc:sldMk cId="4258828513" sldId="268"/>
        </pc:sldMkLst>
        <pc:spChg chg="mod">
          <ac:chgData name="Carlos Gil" userId="479d5cf4-ce26-4dc1-9dc4-16d721652806" providerId="ADAL" clId="{4FF78310-ABCA-413C-89EC-235D19C84CDA}" dt="2022-05-09T11:41:49.727" v="63" actId="20577"/>
          <ac:spMkLst>
            <pc:docMk/>
            <pc:sldMk cId="4258828513" sldId="268"/>
            <ac:spMk id="3" creationId="{D96D1F6C-D5C1-4010-94D6-4A15A7241E66}"/>
          </ac:spMkLst>
        </pc:spChg>
        <pc:picChg chg="add del mod">
          <ac:chgData name="Carlos Gil" userId="479d5cf4-ce26-4dc1-9dc4-16d721652806" providerId="ADAL" clId="{4FF78310-ABCA-413C-89EC-235D19C84CDA}" dt="2022-05-09T11:41:22.196" v="54" actId="478"/>
          <ac:picMkLst>
            <pc:docMk/>
            <pc:sldMk cId="4258828513" sldId="268"/>
            <ac:picMk id="5" creationId="{84BD1AE4-F19F-FB66-3AB0-360977E31919}"/>
          </ac:picMkLst>
        </pc:picChg>
      </pc:sldChg>
      <pc:sldChg chg="modSp add mod">
        <pc:chgData name="Carlos Gil" userId="479d5cf4-ce26-4dc1-9dc4-16d721652806" providerId="ADAL" clId="{4FF78310-ABCA-413C-89EC-235D19C84CDA}" dt="2022-05-09T11:41:39.733" v="62" actId="5793"/>
        <pc:sldMkLst>
          <pc:docMk/>
          <pc:sldMk cId="1583075865" sldId="269"/>
        </pc:sldMkLst>
        <pc:spChg chg="mod">
          <ac:chgData name="Carlos Gil" userId="479d5cf4-ce26-4dc1-9dc4-16d721652806" providerId="ADAL" clId="{4FF78310-ABCA-413C-89EC-235D19C84CDA}" dt="2022-05-09T11:41:39.733" v="62" actId="5793"/>
          <ac:spMkLst>
            <pc:docMk/>
            <pc:sldMk cId="1583075865" sldId="269"/>
            <ac:spMk id="3" creationId="{D96D1F6C-D5C1-4010-94D6-4A15A7241E66}"/>
          </ac:spMkLst>
        </pc:spChg>
      </pc:sldChg>
      <pc:sldChg chg="addSp modSp add mod">
        <pc:chgData name="Carlos Gil" userId="479d5cf4-ce26-4dc1-9dc4-16d721652806" providerId="ADAL" clId="{4FF78310-ABCA-413C-89EC-235D19C84CDA}" dt="2022-05-09T11:42:48.684" v="80" actId="1076"/>
        <pc:sldMkLst>
          <pc:docMk/>
          <pc:sldMk cId="560418718" sldId="270"/>
        </pc:sldMkLst>
        <pc:spChg chg="mod">
          <ac:chgData name="Carlos Gil" userId="479d5cf4-ce26-4dc1-9dc4-16d721652806" providerId="ADAL" clId="{4FF78310-ABCA-413C-89EC-235D19C84CDA}" dt="2022-05-09T11:42:37.852" v="77" actId="6549"/>
          <ac:spMkLst>
            <pc:docMk/>
            <pc:sldMk cId="560418718" sldId="270"/>
            <ac:spMk id="3" creationId="{D96D1F6C-D5C1-4010-94D6-4A15A7241E66}"/>
          </ac:spMkLst>
        </pc:spChg>
        <pc:picChg chg="add mod">
          <ac:chgData name="Carlos Gil" userId="479d5cf4-ce26-4dc1-9dc4-16d721652806" providerId="ADAL" clId="{4FF78310-ABCA-413C-89EC-235D19C84CDA}" dt="2022-05-09T11:42:48.684" v="80" actId="1076"/>
          <ac:picMkLst>
            <pc:docMk/>
            <pc:sldMk cId="560418718" sldId="270"/>
            <ac:picMk id="5" creationId="{3EE4CE2C-5F09-0CF7-5C76-460B1AE06567}"/>
          </ac:picMkLst>
        </pc:picChg>
      </pc:sldChg>
      <pc:sldChg chg="delSp modSp add mod">
        <pc:chgData name="Carlos Gil" userId="479d5cf4-ce26-4dc1-9dc4-16d721652806" providerId="ADAL" clId="{4FF78310-ABCA-413C-89EC-235D19C84CDA}" dt="2022-05-09T13:48:59.978" v="98"/>
        <pc:sldMkLst>
          <pc:docMk/>
          <pc:sldMk cId="2717023084" sldId="271"/>
        </pc:sldMkLst>
        <pc:spChg chg="mod">
          <ac:chgData name="Carlos Gil" userId="479d5cf4-ce26-4dc1-9dc4-16d721652806" providerId="ADAL" clId="{4FF78310-ABCA-413C-89EC-235D19C84CDA}" dt="2022-05-09T13:48:59.978" v="98"/>
          <ac:spMkLst>
            <pc:docMk/>
            <pc:sldMk cId="2717023084" sldId="271"/>
            <ac:spMk id="3" creationId="{D96D1F6C-D5C1-4010-94D6-4A15A7241E66}"/>
          </ac:spMkLst>
        </pc:spChg>
        <pc:picChg chg="del">
          <ac:chgData name="Carlos Gil" userId="479d5cf4-ce26-4dc1-9dc4-16d721652806" providerId="ADAL" clId="{4FF78310-ABCA-413C-89EC-235D19C84CDA}" dt="2022-05-09T13:48:58.044" v="97" actId="478"/>
          <ac:picMkLst>
            <pc:docMk/>
            <pc:sldMk cId="2717023084" sldId="271"/>
            <ac:picMk id="5" creationId="{436ABEAF-7DAC-BD64-1552-A9BB6B864156}"/>
          </ac:picMkLst>
        </pc:picChg>
      </pc:sldChg>
      <pc:sldChg chg="modSp add mod">
        <pc:chgData name="Carlos Gil" userId="479d5cf4-ce26-4dc1-9dc4-16d721652806" providerId="ADAL" clId="{4FF78310-ABCA-413C-89EC-235D19C84CDA}" dt="2022-05-10T07:46:14.101" v="135" actId="20577"/>
        <pc:sldMkLst>
          <pc:docMk/>
          <pc:sldMk cId="1340904195" sldId="272"/>
        </pc:sldMkLst>
        <pc:spChg chg="mod">
          <ac:chgData name="Carlos Gil" userId="479d5cf4-ce26-4dc1-9dc4-16d721652806" providerId="ADAL" clId="{4FF78310-ABCA-413C-89EC-235D19C84CDA}" dt="2022-05-10T07:46:14.101" v="135" actId="20577"/>
          <ac:spMkLst>
            <pc:docMk/>
            <pc:sldMk cId="1340904195" sldId="272"/>
            <ac:spMk id="3" creationId="{D96D1F6C-D5C1-4010-94D6-4A15A7241E66}"/>
          </ac:spMkLst>
        </pc:spChg>
        <pc:spChg chg="mod">
          <ac:chgData name="Carlos Gil" userId="479d5cf4-ce26-4dc1-9dc4-16d721652806" providerId="ADAL" clId="{4FF78310-ABCA-413C-89EC-235D19C84CDA}" dt="2022-05-10T07:39:40.269" v="121" actId="20577"/>
          <ac:spMkLst>
            <pc:docMk/>
            <pc:sldMk cId="1340904195" sldId="272"/>
            <ac:spMk id="4" creationId="{66FA66A1-A666-35CC-5BE7-AD40408C1DF7}"/>
          </ac:spMkLst>
        </pc:spChg>
      </pc:sldChg>
      <pc:sldChg chg="addSp modSp add mod">
        <pc:chgData name="Carlos Gil" userId="479d5cf4-ce26-4dc1-9dc4-16d721652806" providerId="ADAL" clId="{4FF78310-ABCA-413C-89EC-235D19C84CDA}" dt="2022-05-10T07:46:05.267" v="134" actId="1076"/>
        <pc:sldMkLst>
          <pc:docMk/>
          <pc:sldMk cId="2646119788" sldId="273"/>
        </pc:sldMkLst>
        <pc:spChg chg="mod">
          <ac:chgData name="Carlos Gil" userId="479d5cf4-ce26-4dc1-9dc4-16d721652806" providerId="ADAL" clId="{4FF78310-ABCA-413C-89EC-235D19C84CDA}" dt="2022-05-10T07:42:09.030" v="131"/>
          <ac:spMkLst>
            <pc:docMk/>
            <pc:sldMk cId="2646119788" sldId="273"/>
            <ac:spMk id="3" creationId="{D96D1F6C-D5C1-4010-94D6-4A15A7241E66}"/>
          </ac:spMkLst>
        </pc:spChg>
        <pc:picChg chg="add mod">
          <ac:chgData name="Carlos Gil" userId="479d5cf4-ce26-4dc1-9dc4-16d721652806" providerId="ADAL" clId="{4FF78310-ABCA-413C-89EC-235D19C84CDA}" dt="2022-05-10T07:46:05.267" v="134" actId="1076"/>
          <ac:picMkLst>
            <pc:docMk/>
            <pc:sldMk cId="2646119788" sldId="273"/>
            <ac:picMk id="5" creationId="{D24DC203-D050-D20E-EAF4-B50A702B606B}"/>
          </ac:picMkLst>
        </pc:picChg>
      </pc:sldChg>
      <pc:sldChg chg="add del">
        <pc:chgData name="Carlos Gil" userId="479d5cf4-ce26-4dc1-9dc4-16d721652806" providerId="ADAL" clId="{4FF78310-ABCA-413C-89EC-235D19C84CDA}" dt="2022-05-10T07:42:06.590" v="130" actId="47"/>
        <pc:sldMkLst>
          <pc:docMk/>
          <pc:sldMk cId="1292020892" sldId="274"/>
        </pc:sldMkLst>
      </pc:sldChg>
      <pc:sldChg chg="delSp modSp add mod">
        <pc:chgData name="Carlos Gil" userId="479d5cf4-ce26-4dc1-9dc4-16d721652806" providerId="ADAL" clId="{4FF78310-ABCA-413C-89EC-235D19C84CDA}" dt="2022-05-10T08:42:08.563" v="169" actId="20577"/>
        <pc:sldMkLst>
          <pc:docMk/>
          <pc:sldMk cId="2938056498" sldId="274"/>
        </pc:sldMkLst>
        <pc:spChg chg="mod">
          <ac:chgData name="Carlos Gil" userId="479d5cf4-ce26-4dc1-9dc4-16d721652806" providerId="ADAL" clId="{4FF78310-ABCA-413C-89EC-235D19C84CDA}" dt="2022-05-10T08:42:08.563" v="169" actId="20577"/>
          <ac:spMkLst>
            <pc:docMk/>
            <pc:sldMk cId="2938056498" sldId="274"/>
            <ac:spMk id="3" creationId="{D96D1F6C-D5C1-4010-94D6-4A15A7241E66}"/>
          </ac:spMkLst>
        </pc:spChg>
        <pc:picChg chg="del">
          <ac:chgData name="Carlos Gil" userId="479d5cf4-ce26-4dc1-9dc4-16d721652806" providerId="ADAL" clId="{4FF78310-ABCA-413C-89EC-235D19C84CDA}" dt="2022-05-10T07:46:51.691" v="137" actId="478"/>
          <ac:picMkLst>
            <pc:docMk/>
            <pc:sldMk cId="2938056498" sldId="274"/>
            <ac:picMk id="5" creationId="{D24DC203-D050-D20E-EAF4-B50A702B606B}"/>
          </ac:picMkLst>
        </pc:picChg>
      </pc:sldChg>
      <pc:sldChg chg="addSp delSp modSp add mod">
        <pc:chgData name="Carlos Gil" userId="479d5cf4-ce26-4dc1-9dc4-16d721652806" providerId="ADAL" clId="{4FF78310-ABCA-413C-89EC-235D19C84CDA}" dt="2022-05-10T07:49:09.513" v="145" actId="22"/>
        <pc:sldMkLst>
          <pc:docMk/>
          <pc:sldMk cId="2183952210" sldId="275"/>
        </pc:sldMkLst>
        <pc:spChg chg="mod">
          <ac:chgData name="Carlos Gil" userId="479d5cf4-ce26-4dc1-9dc4-16d721652806" providerId="ADAL" clId="{4FF78310-ABCA-413C-89EC-235D19C84CDA}" dt="2022-05-10T07:48:54.890" v="143" actId="6549"/>
          <ac:spMkLst>
            <pc:docMk/>
            <pc:sldMk cId="2183952210" sldId="275"/>
            <ac:spMk id="3" creationId="{D96D1F6C-D5C1-4010-94D6-4A15A7241E66}"/>
          </ac:spMkLst>
        </pc:spChg>
        <pc:spChg chg="add del">
          <ac:chgData name="Carlos Gil" userId="479d5cf4-ce26-4dc1-9dc4-16d721652806" providerId="ADAL" clId="{4FF78310-ABCA-413C-89EC-235D19C84CDA}" dt="2022-05-10T07:49:09.513" v="145" actId="22"/>
          <ac:spMkLst>
            <pc:docMk/>
            <pc:sldMk cId="2183952210" sldId="275"/>
            <ac:spMk id="5" creationId="{38E0CC57-7833-9ED6-09C2-89A156D7FE09}"/>
          </ac:spMkLst>
        </pc:spChg>
      </pc:sldChg>
      <pc:sldChg chg="addSp modSp add mod">
        <pc:chgData name="Carlos Gil" userId="479d5cf4-ce26-4dc1-9dc4-16d721652806" providerId="ADAL" clId="{4FF78310-ABCA-413C-89EC-235D19C84CDA}" dt="2022-05-10T08:42:19.584" v="171" actId="1076"/>
        <pc:sldMkLst>
          <pc:docMk/>
          <pc:sldMk cId="2137194538" sldId="276"/>
        </pc:sldMkLst>
        <pc:spChg chg="mod">
          <ac:chgData name="Carlos Gil" userId="479d5cf4-ce26-4dc1-9dc4-16d721652806" providerId="ADAL" clId="{4FF78310-ABCA-413C-89EC-235D19C84CDA}" dt="2022-05-10T07:49:21.603" v="147"/>
          <ac:spMkLst>
            <pc:docMk/>
            <pc:sldMk cId="2137194538" sldId="276"/>
            <ac:spMk id="3" creationId="{D96D1F6C-D5C1-4010-94D6-4A15A7241E66}"/>
          </ac:spMkLst>
        </pc:spChg>
        <pc:picChg chg="add mod">
          <ac:chgData name="Carlos Gil" userId="479d5cf4-ce26-4dc1-9dc4-16d721652806" providerId="ADAL" clId="{4FF78310-ABCA-413C-89EC-235D19C84CDA}" dt="2022-05-10T08:42:19.584" v="171" actId="1076"/>
          <ac:picMkLst>
            <pc:docMk/>
            <pc:sldMk cId="2137194538" sldId="276"/>
            <ac:picMk id="5" creationId="{A6B23987-B15E-78BC-9153-4F8880E5FFC3}"/>
          </ac:picMkLst>
        </pc:picChg>
      </pc:sldChg>
      <pc:sldChg chg="delSp modSp add mod">
        <pc:chgData name="Carlos Gil" userId="479d5cf4-ce26-4dc1-9dc4-16d721652806" providerId="ADAL" clId="{4FF78310-ABCA-413C-89EC-235D19C84CDA}" dt="2022-05-10T08:42:14.985" v="170" actId="20577"/>
        <pc:sldMkLst>
          <pc:docMk/>
          <pc:sldMk cId="3689788686" sldId="277"/>
        </pc:sldMkLst>
        <pc:spChg chg="mod">
          <ac:chgData name="Carlos Gil" userId="479d5cf4-ce26-4dc1-9dc4-16d721652806" providerId="ADAL" clId="{4FF78310-ABCA-413C-89EC-235D19C84CDA}" dt="2022-05-10T08:42:14.985" v="170" actId="20577"/>
          <ac:spMkLst>
            <pc:docMk/>
            <pc:sldMk cId="3689788686" sldId="277"/>
            <ac:spMk id="3" creationId="{D96D1F6C-D5C1-4010-94D6-4A15A7241E66}"/>
          </ac:spMkLst>
        </pc:spChg>
        <pc:picChg chg="del">
          <ac:chgData name="Carlos Gil" userId="479d5cf4-ce26-4dc1-9dc4-16d721652806" providerId="ADAL" clId="{4FF78310-ABCA-413C-89EC-235D19C84CDA}" dt="2022-05-10T08:28:32.436" v="155" actId="478"/>
          <ac:picMkLst>
            <pc:docMk/>
            <pc:sldMk cId="3689788686" sldId="277"/>
            <ac:picMk id="5" creationId="{A6B23987-B15E-78BC-9153-4F8880E5FFC3}"/>
          </ac:picMkLst>
        </pc:picChg>
      </pc:sldChg>
      <pc:sldChg chg="modSp add mod">
        <pc:chgData name="Carlos Gil" userId="479d5cf4-ce26-4dc1-9dc4-16d721652806" providerId="ADAL" clId="{4FF78310-ABCA-413C-89EC-235D19C84CDA}" dt="2022-05-10T08:42:05.547" v="168" actId="20577"/>
        <pc:sldMkLst>
          <pc:docMk/>
          <pc:sldMk cId="3124674321" sldId="278"/>
        </pc:sldMkLst>
        <pc:spChg chg="mod">
          <ac:chgData name="Carlos Gil" userId="479d5cf4-ce26-4dc1-9dc4-16d721652806" providerId="ADAL" clId="{4FF78310-ABCA-413C-89EC-235D19C84CDA}" dt="2022-05-10T08:42:05.547" v="168" actId="20577"/>
          <ac:spMkLst>
            <pc:docMk/>
            <pc:sldMk cId="3124674321" sldId="278"/>
            <ac:spMk id="3" creationId="{D96D1F6C-D5C1-4010-94D6-4A15A7241E66}"/>
          </ac:spMkLst>
        </pc:spChg>
        <pc:spChg chg="mod">
          <ac:chgData name="Carlos Gil" userId="479d5cf4-ce26-4dc1-9dc4-16d721652806" providerId="ADAL" clId="{4FF78310-ABCA-413C-89EC-235D19C84CDA}" dt="2022-05-10T08:41:54.122" v="166" actId="20577"/>
          <ac:spMkLst>
            <pc:docMk/>
            <pc:sldMk cId="3124674321" sldId="278"/>
            <ac:spMk id="4" creationId="{66FA66A1-A666-35CC-5BE7-AD40408C1DF7}"/>
          </ac:spMkLst>
        </pc:spChg>
      </pc:sldChg>
      <pc:sldChg chg="addSp delSp modSp add mod">
        <pc:chgData name="Carlos Gil" userId="479d5cf4-ce26-4dc1-9dc4-16d721652806" providerId="ADAL" clId="{4FF78310-ABCA-413C-89EC-235D19C84CDA}" dt="2022-05-10T08:45:01.497" v="178" actId="22"/>
        <pc:sldMkLst>
          <pc:docMk/>
          <pc:sldMk cId="3632974449" sldId="279"/>
        </pc:sldMkLst>
        <pc:spChg chg="mod">
          <ac:chgData name="Carlos Gil" userId="479d5cf4-ce26-4dc1-9dc4-16d721652806" providerId="ADAL" clId="{4FF78310-ABCA-413C-89EC-235D19C84CDA}" dt="2022-05-10T08:43:23.616" v="176" actId="27636"/>
          <ac:spMkLst>
            <pc:docMk/>
            <pc:sldMk cId="3632974449" sldId="279"/>
            <ac:spMk id="3" creationId="{D96D1F6C-D5C1-4010-94D6-4A15A7241E66}"/>
          </ac:spMkLst>
        </pc:spChg>
        <pc:spChg chg="add del">
          <ac:chgData name="Carlos Gil" userId="479d5cf4-ce26-4dc1-9dc4-16d721652806" providerId="ADAL" clId="{4FF78310-ABCA-413C-89EC-235D19C84CDA}" dt="2022-05-10T08:45:01.497" v="178" actId="22"/>
          <ac:spMkLst>
            <pc:docMk/>
            <pc:sldMk cId="3632974449" sldId="279"/>
            <ac:spMk id="5" creationId="{4235B9C6-0051-AB53-82AA-23F9735E42E2}"/>
          </ac:spMkLst>
        </pc:spChg>
      </pc:sldChg>
      <pc:sldChg chg="modSp add mod">
        <pc:chgData name="Carlos Gil" userId="479d5cf4-ce26-4dc1-9dc4-16d721652806" providerId="ADAL" clId="{4FF78310-ABCA-413C-89EC-235D19C84CDA}" dt="2022-05-10T09:51:33.399" v="296" actId="20577"/>
        <pc:sldMkLst>
          <pc:docMk/>
          <pc:sldMk cId="1988581196" sldId="280"/>
        </pc:sldMkLst>
        <pc:spChg chg="mod">
          <ac:chgData name="Carlos Gil" userId="479d5cf4-ce26-4dc1-9dc4-16d721652806" providerId="ADAL" clId="{4FF78310-ABCA-413C-89EC-235D19C84CDA}" dt="2022-05-10T09:51:33.399" v="296" actId="20577"/>
          <ac:spMkLst>
            <pc:docMk/>
            <pc:sldMk cId="1988581196" sldId="280"/>
            <ac:spMk id="3" creationId="{D96D1F6C-D5C1-4010-94D6-4A15A7241E66}"/>
          </ac:spMkLst>
        </pc:spChg>
      </pc:sldChg>
      <pc:sldChg chg="modSp add mod">
        <pc:chgData name="Carlos Gil" userId="479d5cf4-ce26-4dc1-9dc4-16d721652806" providerId="ADAL" clId="{4FF78310-ABCA-413C-89EC-235D19C84CDA}" dt="2022-05-10T09:49:37.162" v="266" actId="20577"/>
        <pc:sldMkLst>
          <pc:docMk/>
          <pc:sldMk cId="1412258864" sldId="281"/>
        </pc:sldMkLst>
        <pc:spChg chg="mod">
          <ac:chgData name="Carlos Gil" userId="479d5cf4-ce26-4dc1-9dc4-16d721652806" providerId="ADAL" clId="{4FF78310-ABCA-413C-89EC-235D19C84CDA}" dt="2022-05-10T09:49:37.162" v="266" actId="20577"/>
          <ac:spMkLst>
            <pc:docMk/>
            <pc:sldMk cId="1412258864" sldId="281"/>
            <ac:spMk id="3" creationId="{D96D1F6C-D5C1-4010-94D6-4A15A7241E66}"/>
          </ac:spMkLst>
        </pc:spChg>
      </pc:sldChg>
      <pc:sldChg chg="addSp delSp modSp add mod">
        <pc:chgData name="Carlos Gil" userId="479d5cf4-ce26-4dc1-9dc4-16d721652806" providerId="ADAL" clId="{4FF78310-ABCA-413C-89EC-235D19C84CDA}" dt="2022-05-10T09:51:21.004" v="295" actId="20577"/>
        <pc:sldMkLst>
          <pc:docMk/>
          <pc:sldMk cId="745076186" sldId="282"/>
        </pc:sldMkLst>
        <pc:spChg chg="mod">
          <ac:chgData name="Carlos Gil" userId="479d5cf4-ce26-4dc1-9dc4-16d721652806" providerId="ADAL" clId="{4FF78310-ABCA-413C-89EC-235D19C84CDA}" dt="2022-05-10T09:51:21.004" v="295" actId="20577"/>
          <ac:spMkLst>
            <pc:docMk/>
            <pc:sldMk cId="745076186" sldId="282"/>
            <ac:spMk id="3" creationId="{D96D1F6C-D5C1-4010-94D6-4A15A7241E66}"/>
          </ac:spMkLst>
        </pc:spChg>
        <pc:spChg chg="mod">
          <ac:chgData name="Carlos Gil" userId="479d5cf4-ce26-4dc1-9dc4-16d721652806" providerId="ADAL" clId="{4FF78310-ABCA-413C-89EC-235D19C84CDA}" dt="2022-05-10T09:49:58.198" v="288" actId="20577"/>
          <ac:spMkLst>
            <pc:docMk/>
            <pc:sldMk cId="745076186" sldId="282"/>
            <ac:spMk id="4" creationId="{66FA66A1-A666-35CC-5BE7-AD40408C1DF7}"/>
          </ac:spMkLst>
        </pc:spChg>
        <pc:spChg chg="add del">
          <ac:chgData name="Carlos Gil" userId="479d5cf4-ce26-4dc1-9dc4-16d721652806" providerId="ADAL" clId="{4FF78310-ABCA-413C-89EC-235D19C84CDA}" dt="2022-05-10T09:50:51.240" v="291" actId="22"/>
          <ac:spMkLst>
            <pc:docMk/>
            <pc:sldMk cId="745076186" sldId="282"/>
            <ac:spMk id="5" creationId="{572FC841-44B9-C0A0-25DC-3AE8519BC55C}"/>
          </ac:spMkLst>
        </pc:spChg>
      </pc:sldChg>
      <pc:sldChg chg="modSp add mod">
        <pc:chgData name="Carlos Gil" userId="479d5cf4-ce26-4dc1-9dc4-16d721652806" providerId="ADAL" clId="{4FF78310-ABCA-413C-89EC-235D19C84CDA}" dt="2022-05-10T09:51:18.238" v="294" actId="20577"/>
        <pc:sldMkLst>
          <pc:docMk/>
          <pc:sldMk cId="1451023621" sldId="283"/>
        </pc:sldMkLst>
        <pc:spChg chg="mod">
          <ac:chgData name="Carlos Gil" userId="479d5cf4-ce26-4dc1-9dc4-16d721652806" providerId="ADAL" clId="{4FF78310-ABCA-413C-89EC-235D19C84CDA}" dt="2022-05-10T09:51:18.238" v="294" actId="20577"/>
          <ac:spMkLst>
            <pc:docMk/>
            <pc:sldMk cId="1451023621" sldId="283"/>
            <ac:spMk id="3" creationId="{D96D1F6C-D5C1-4010-94D6-4A15A7241E66}"/>
          </ac:spMkLst>
        </pc:spChg>
      </pc:sldChg>
      <pc:sldChg chg="modSp add mod">
        <pc:chgData name="Carlos Gil" userId="479d5cf4-ce26-4dc1-9dc4-16d721652806" providerId="ADAL" clId="{4FF78310-ABCA-413C-89EC-235D19C84CDA}" dt="2022-05-10T09:52:19.089" v="299"/>
        <pc:sldMkLst>
          <pc:docMk/>
          <pc:sldMk cId="2706367094" sldId="284"/>
        </pc:sldMkLst>
        <pc:spChg chg="mod">
          <ac:chgData name="Carlos Gil" userId="479d5cf4-ce26-4dc1-9dc4-16d721652806" providerId="ADAL" clId="{4FF78310-ABCA-413C-89EC-235D19C84CDA}" dt="2022-05-10T09:52:19.089" v="299"/>
          <ac:spMkLst>
            <pc:docMk/>
            <pc:sldMk cId="2706367094" sldId="284"/>
            <ac:spMk id="3" creationId="{D96D1F6C-D5C1-4010-94D6-4A15A7241E66}"/>
          </ac:spMkLst>
        </pc:spChg>
      </pc:sldChg>
      <pc:sldChg chg="modSp add mod">
        <pc:chgData name="Carlos Gil" userId="479d5cf4-ce26-4dc1-9dc4-16d721652806" providerId="ADAL" clId="{4FF78310-ABCA-413C-89EC-235D19C84CDA}" dt="2022-05-10T10:00:51.845" v="301"/>
        <pc:sldMkLst>
          <pc:docMk/>
          <pc:sldMk cId="3991830213" sldId="285"/>
        </pc:sldMkLst>
        <pc:spChg chg="mod">
          <ac:chgData name="Carlos Gil" userId="479d5cf4-ce26-4dc1-9dc4-16d721652806" providerId="ADAL" clId="{4FF78310-ABCA-413C-89EC-235D19C84CDA}" dt="2022-05-10T10:00:51.845" v="301"/>
          <ac:spMkLst>
            <pc:docMk/>
            <pc:sldMk cId="3991830213" sldId="285"/>
            <ac:spMk id="3" creationId="{D96D1F6C-D5C1-4010-94D6-4A15A7241E66}"/>
          </ac:spMkLst>
        </pc:spChg>
      </pc:sldChg>
      <pc:sldChg chg="addSp delSp modSp add mod">
        <pc:chgData name="Carlos Gil" userId="479d5cf4-ce26-4dc1-9dc4-16d721652806" providerId="ADAL" clId="{4FF78310-ABCA-413C-89EC-235D19C84CDA}" dt="2022-05-10T10:04:55.382" v="306" actId="22"/>
        <pc:sldMkLst>
          <pc:docMk/>
          <pc:sldMk cId="1112478019" sldId="286"/>
        </pc:sldMkLst>
        <pc:spChg chg="mod">
          <ac:chgData name="Carlos Gil" userId="479d5cf4-ce26-4dc1-9dc4-16d721652806" providerId="ADAL" clId="{4FF78310-ABCA-413C-89EC-235D19C84CDA}" dt="2022-05-10T10:04:44.154" v="304"/>
          <ac:spMkLst>
            <pc:docMk/>
            <pc:sldMk cId="1112478019" sldId="286"/>
            <ac:spMk id="3" creationId="{D96D1F6C-D5C1-4010-94D6-4A15A7241E66}"/>
          </ac:spMkLst>
        </pc:spChg>
        <pc:spChg chg="mod">
          <ac:chgData name="Carlos Gil" userId="479d5cf4-ce26-4dc1-9dc4-16d721652806" providerId="ADAL" clId="{4FF78310-ABCA-413C-89EC-235D19C84CDA}" dt="2022-05-10T10:04:33.043" v="303"/>
          <ac:spMkLst>
            <pc:docMk/>
            <pc:sldMk cId="1112478019" sldId="286"/>
            <ac:spMk id="4" creationId="{66FA66A1-A666-35CC-5BE7-AD40408C1DF7}"/>
          </ac:spMkLst>
        </pc:spChg>
        <pc:spChg chg="add del">
          <ac:chgData name="Carlos Gil" userId="479d5cf4-ce26-4dc1-9dc4-16d721652806" providerId="ADAL" clId="{4FF78310-ABCA-413C-89EC-235D19C84CDA}" dt="2022-05-10T10:04:55.382" v="306" actId="22"/>
          <ac:spMkLst>
            <pc:docMk/>
            <pc:sldMk cId="1112478019" sldId="286"/>
            <ac:spMk id="5" creationId="{250A0EA9-F78C-0D42-C5F9-31BD36FE9729}"/>
          </ac:spMkLst>
        </pc:spChg>
      </pc:sldChg>
      <pc:sldChg chg="add">
        <pc:chgData name="Carlos Gil" userId="479d5cf4-ce26-4dc1-9dc4-16d721652806" providerId="ADAL" clId="{4FF78310-ABCA-413C-89EC-235D19C84CDA}" dt="2022-05-10T10:04:56.951" v="307"/>
        <pc:sldMkLst>
          <pc:docMk/>
          <pc:sldMk cId="964179788" sldId="287"/>
        </pc:sldMkLst>
      </pc:sldChg>
      <pc:sldChg chg="modSp add mod">
        <pc:chgData name="Carlos Gil" userId="479d5cf4-ce26-4dc1-9dc4-16d721652806" providerId="ADAL" clId="{4FF78310-ABCA-413C-89EC-235D19C84CDA}" dt="2022-05-10T10:15:53.673" v="317" actId="20577"/>
        <pc:sldMkLst>
          <pc:docMk/>
          <pc:sldMk cId="1918071385" sldId="288"/>
        </pc:sldMkLst>
        <pc:spChg chg="mod">
          <ac:chgData name="Carlos Gil" userId="479d5cf4-ce26-4dc1-9dc4-16d721652806" providerId="ADAL" clId="{4FF78310-ABCA-413C-89EC-235D19C84CDA}" dt="2022-05-10T10:15:53.673" v="317" actId="20577"/>
          <ac:spMkLst>
            <pc:docMk/>
            <pc:sldMk cId="1918071385" sldId="288"/>
            <ac:spMk id="3" creationId="{D96D1F6C-D5C1-4010-94D6-4A15A7241E66}"/>
          </ac:spMkLst>
        </pc:spChg>
      </pc:sldChg>
      <pc:sldChg chg="modSp add mod">
        <pc:chgData name="Carlos Gil" userId="479d5cf4-ce26-4dc1-9dc4-16d721652806" providerId="ADAL" clId="{4FF78310-ABCA-413C-89EC-235D19C84CDA}" dt="2022-05-10T10:17:11.062" v="319"/>
        <pc:sldMkLst>
          <pc:docMk/>
          <pc:sldMk cId="295901610" sldId="289"/>
        </pc:sldMkLst>
        <pc:spChg chg="mod">
          <ac:chgData name="Carlos Gil" userId="479d5cf4-ce26-4dc1-9dc4-16d721652806" providerId="ADAL" clId="{4FF78310-ABCA-413C-89EC-235D19C84CDA}" dt="2022-05-10T10:17:11.062" v="319"/>
          <ac:spMkLst>
            <pc:docMk/>
            <pc:sldMk cId="295901610" sldId="289"/>
            <ac:spMk id="3" creationId="{D96D1F6C-D5C1-4010-94D6-4A15A7241E66}"/>
          </ac:spMkLst>
        </pc:spChg>
      </pc:sldChg>
      <pc:sldChg chg="addSp delSp modSp add mod">
        <pc:chgData name="Carlos Gil" userId="479d5cf4-ce26-4dc1-9dc4-16d721652806" providerId="ADAL" clId="{4FF78310-ABCA-413C-89EC-235D19C84CDA}" dt="2022-05-10T10:22:57.088" v="335" actId="22"/>
        <pc:sldMkLst>
          <pc:docMk/>
          <pc:sldMk cId="2685919427" sldId="290"/>
        </pc:sldMkLst>
        <pc:spChg chg="mod">
          <ac:chgData name="Carlos Gil" userId="479d5cf4-ce26-4dc1-9dc4-16d721652806" providerId="ADAL" clId="{4FF78310-ABCA-413C-89EC-235D19C84CDA}" dt="2022-05-10T10:19:45.119" v="333"/>
          <ac:spMkLst>
            <pc:docMk/>
            <pc:sldMk cId="2685919427" sldId="290"/>
            <ac:spMk id="3" creationId="{D96D1F6C-D5C1-4010-94D6-4A15A7241E66}"/>
          </ac:spMkLst>
        </pc:spChg>
        <pc:spChg chg="mod">
          <ac:chgData name="Carlos Gil" userId="479d5cf4-ce26-4dc1-9dc4-16d721652806" providerId="ADAL" clId="{4FF78310-ABCA-413C-89EC-235D19C84CDA}" dt="2022-05-10T10:19:37.239" v="332" actId="20577"/>
          <ac:spMkLst>
            <pc:docMk/>
            <pc:sldMk cId="2685919427" sldId="290"/>
            <ac:spMk id="4" creationId="{66FA66A1-A666-35CC-5BE7-AD40408C1DF7}"/>
          </ac:spMkLst>
        </pc:spChg>
        <pc:spChg chg="add del">
          <ac:chgData name="Carlos Gil" userId="479d5cf4-ce26-4dc1-9dc4-16d721652806" providerId="ADAL" clId="{4FF78310-ABCA-413C-89EC-235D19C84CDA}" dt="2022-05-10T10:22:57.088" v="335" actId="22"/>
          <ac:spMkLst>
            <pc:docMk/>
            <pc:sldMk cId="2685919427" sldId="290"/>
            <ac:spMk id="5" creationId="{7DE28542-953E-4F11-A1E9-4C7E26770021}"/>
          </ac:spMkLst>
        </pc:spChg>
      </pc:sldChg>
      <pc:sldChg chg="modSp add mod">
        <pc:chgData name="Carlos Gil" userId="479d5cf4-ce26-4dc1-9dc4-16d721652806" providerId="ADAL" clId="{4FF78310-ABCA-413C-89EC-235D19C84CDA}" dt="2022-05-10T10:23:10.257" v="337"/>
        <pc:sldMkLst>
          <pc:docMk/>
          <pc:sldMk cId="4194786141" sldId="291"/>
        </pc:sldMkLst>
        <pc:spChg chg="mod">
          <ac:chgData name="Carlos Gil" userId="479d5cf4-ce26-4dc1-9dc4-16d721652806" providerId="ADAL" clId="{4FF78310-ABCA-413C-89EC-235D19C84CDA}" dt="2022-05-10T10:23:10.257" v="337"/>
          <ac:spMkLst>
            <pc:docMk/>
            <pc:sldMk cId="4194786141" sldId="291"/>
            <ac:spMk id="3" creationId="{D96D1F6C-D5C1-4010-94D6-4A15A7241E66}"/>
          </ac:spMkLst>
        </pc:spChg>
      </pc:sldChg>
      <pc:sldChg chg="addSp modSp add mod">
        <pc:chgData name="Carlos Gil" userId="479d5cf4-ce26-4dc1-9dc4-16d721652806" providerId="ADAL" clId="{4FF78310-ABCA-413C-89EC-235D19C84CDA}" dt="2022-05-10T10:25:55.764" v="372" actId="1076"/>
        <pc:sldMkLst>
          <pc:docMk/>
          <pc:sldMk cId="2582197504" sldId="292"/>
        </pc:sldMkLst>
        <pc:spChg chg="mod">
          <ac:chgData name="Carlos Gil" userId="479d5cf4-ce26-4dc1-9dc4-16d721652806" providerId="ADAL" clId="{4FF78310-ABCA-413C-89EC-235D19C84CDA}" dt="2022-05-10T10:25:52.796" v="371" actId="1076"/>
          <ac:spMkLst>
            <pc:docMk/>
            <pc:sldMk cId="2582197504" sldId="292"/>
            <ac:spMk id="3" creationId="{D96D1F6C-D5C1-4010-94D6-4A15A7241E66}"/>
          </ac:spMkLst>
        </pc:spChg>
        <pc:picChg chg="add mod">
          <ac:chgData name="Carlos Gil" userId="479d5cf4-ce26-4dc1-9dc4-16d721652806" providerId="ADAL" clId="{4FF78310-ABCA-413C-89EC-235D19C84CDA}" dt="2022-05-10T10:25:55.764" v="372" actId="1076"/>
          <ac:picMkLst>
            <pc:docMk/>
            <pc:sldMk cId="2582197504" sldId="292"/>
            <ac:picMk id="5" creationId="{FA11B1C4-9B3F-F364-A00A-514FBDA05D21}"/>
          </ac:picMkLst>
        </pc:picChg>
      </pc:sldChg>
      <pc:sldChg chg="addSp delSp modSp add mod ord">
        <pc:chgData name="Carlos Gil" userId="479d5cf4-ce26-4dc1-9dc4-16d721652806" providerId="ADAL" clId="{4FF78310-ABCA-413C-89EC-235D19C84CDA}" dt="2022-05-10T10:30:35.506" v="382" actId="22"/>
        <pc:sldMkLst>
          <pc:docMk/>
          <pc:sldMk cId="2730403984" sldId="293"/>
        </pc:sldMkLst>
        <pc:spChg chg="mod">
          <ac:chgData name="Carlos Gil" userId="479d5cf4-ce26-4dc1-9dc4-16d721652806" providerId="ADAL" clId="{4FF78310-ABCA-413C-89EC-235D19C84CDA}" dt="2022-05-10T10:29:31.817" v="380"/>
          <ac:spMkLst>
            <pc:docMk/>
            <pc:sldMk cId="2730403984" sldId="293"/>
            <ac:spMk id="3" creationId="{D96D1F6C-D5C1-4010-94D6-4A15A7241E66}"/>
          </ac:spMkLst>
        </pc:spChg>
        <pc:spChg chg="mod">
          <ac:chgData name="Carlos Gil" userId="479d5cf4-ce26-4dc1-9dc4-16d721652806" providerId="ADAL" clId="{4FF78310-ABCA-413C-89EC-235D19C84CDA}" dt="2022-05-10T10:29:21.066" v="379" actId="20577"/>
          <ac:spMkLst>
            <pc:docMk/>
            <pc:sldMk cId="2730403984" sldId="293"/>
            <ac:spMk id="4" creationId="{66FA66A1-A666-35CC-5BE7-AD40408C1DF7}"/>
          </ac:spMkLst>
        </pc:spChg>
        <pc:spChg chg="add del">
          <ac:chgData name="Carlos Gil" userId="479d5cf4-ce26-4dc1-9dc4-16d721652806" providerId="ADAL" clId="{4FF78310-ABCA-413C-89EC-235D19C84CDA}" dt="2022-05-10T10:30:35.506" v="382" actId="22"/>
          <ac:spMkLst>
            <pc:docMk/>
            <pc:sldMk cId="2730403984" sldId="293"/>
            <ac:spMk id="5" creationId="{729AC58F-4C79-0473-07F4-AAF01E7EA50F}"/>
          </ac:spMkLst>
        </pc:spChg>
      </pc:sldChg>
      <pc:sldChg chg="addSp delSp modSp add mod">
        <pc:chgData name="Carlos Gil" userId="479d5cf4-ce26-4dc1-9dc4-16d721652806" providerId="ADAL" clId="{4FF78310-ABCA-413C-89EC-235D19C84CDA}" dt="2022-05-10T10:31:32.678" v="387" actId="22"/>
        <pc:sldMkLst>
          <pc:docMk/>
          <pc:sldMk cId="2679223593" sldId="294"/>
        </pc:sldMkLst>
        <pc:spChg chg="mod">
          <ac:chgData name="Carlos Gil" userId="479d5cf4-ce26-4dc1-9dc4-16d721652806" providerId="ADAL" clId="{4FF78310-ABCA-413C-89EC-235D19C84CDA}" dt="2022-05-10T10:30:45.634" v="385" actId="20577"/>
          <ac:spMkLst>
            <pc:docMk/>
            <pc:sldMk cId="2679223593" sldId="294"/>
            <ac:spMk id="3" creationId="{D96D1F6C-D5C1-4010-94D6-4A15A7241E66}"/>
          </ac:spMkLst>
        </pc:spChg>
        <pc:spChg chg="add del">
          <ac:chgData name="Carlos Gil" userId="479d5cf4-ce26-4dc1-9dc4-16d721652806" providerId="ADAL" clId="{4FF78310-ABCA-413C-89EC-235D19C84CDA}" dt="2022-05-10T10:31:32.678" v="387" actId="22"/>
          <ac:spMkLst>
            <pc:docMk/>
            <pc:sldMk cId="2679223593" sldId="294"/>
            <ac:spMk id="5" creationId="{F8E74BF9-0A64-E5A9-9F17-117D20F84EA1}"/>
          </ac:spMkLst>
        </pc:spChg>
      </pc:sldChg>
      <pc:sldChg chg="modSp add mod">
        <pc:chgData name="Carlos Gil" userId="479d5cf4-ce26-4dc1-9dc4-16d721652806" providerId="ADAL" clId="{4FF78310-ABCA-413C-89EC-235D19C84CDA}" dt="2022-05-10T10:31:46.323" v="395" actId="20577"/>
        <pc:sldMkLst>
          <pc:docMk/>
          <pc:sldMk cId="1155442517" sldId="295"/>
        </pc:sldMkLst>
        <pc:spChg chg="mod">
          <ac:chgData name="Carlos Gil" userId="479d5cf4-ce26-4dc1-9dc4-16d721652806" providerId="ADAL" clId="{4FF78310-ABCA-413C-89EC-235D19C84CDA}" dt="2022-05-10T10:31:43.593" v="390" actId="6549"/>
          <ac:spMkLst>
            <pc:docMk/>
            <pc:sldMk cId="1155442517" sldId="295"/>
            <ac:spMk id="3" creationId="{D96D1F6C-D5C1-4010-94D6-4A15A7241E66}"/>
          </ac:spMkLst>
        </pc:spChg>
        <pc:spChg chg="mod">
          <ac:chgData name="Carlos Gil" userId="479d5cf4-ce26-4dc1-9dc4-16d721652806" providerId="ADAL" clId="{4FF78310-ABCA-413C-89EC-235D19C84CDA}" dt="2022-05-10T10:31:46.323" v="395" actId="20577"/>
          <ac:spMkLst>
            <pc:docMk/>
            <pc:sldMk cId="1155442517" sldId="295"/>
            <ac:spMk id="4" creationId="{66FA66A1-A666-35CC-5BE7-AD40408C1DF7}"/>
          </ac:spMkLst>
        </pc:spChg>
      </pc:sldChg>
      <pc:sldChg chg="addSp delSp modSp add mod">
        <pc:chgData name="Carlos Gil" userId="479d5cf4-ce26-4dc1-9dc4-16d721652806" providerId="ADAL" clId="{4FF78310-ABCA-413C-89EC-235D19C84CDA}" dt="2022-05-10T10:35:50.431" v="402" actId="20577"/>
        <pc:sldMkLst>
          <pc:docMk/>
          <pc:sldMk cId="1857834361" sldId="296"/>
        </pc:sldMkLst>
        <pc:spChg chg="mod">
          <ac:chgData name="Carlos Gil" userId="479d5cf4-ce26-4dc1-9dc4-16d721652806" providerId="ADAL" clId="{4FF78310-ABCA-413C-89EC-235D19C84CDA}" dt="2022-05-10T10:35:50.431" v="402" actId="20577"/>
          <ac:spMkLst>
            <pc:docMk/>
            <pc:sldMk cId="1857834361" sldId="296"/>
            <ac:spMk id="3" creationId="{D96D1F6C-D5C1-4010-94D6-4A15A7241E66}"/>
          </ac:spMkLst>
        </pc:spChg>
        <pc:spChg chg="add del">
          <ac:chgData name="Carlos Gil" userId="479d5cf4-ce26-4dc1-9dc4-16d721652806" providerId="ADAL" clId="{4FF78310-ABCA-413C-89EC-235D19C84CDA}" dt="2022-05-10T10:35:49.226" v="400" actId="22"/>
          <ac:spMkLst>
            <pc:docMk/>
            <pc:sldMk cId="1857834361" sldId="296"/>
            <ac:spMk id="5" creationId="{DF1A0D8D-E7FF-FE22-0F17-5C6C0EE162D9}"/>
          </ac:spMkLst>
        </pc:spChg>
      </pc:sldChg>
      <pc:sldChg chg="addSp delSp modSp add mod">
        <pc:chgData name="Carlos Gil" userId="479d5cf4-ce26-4dc1-9dc4-16d721652806" providerId="ADAL" clId="{4FF78310-ABCA-413C-89EC-235D19C84CDA}" dt="2022-05-10T10:38:58.516" v="458"/>
        <pc:sldMkLst>
          <pc:docMk/>
          <pc:sldMk cId="3209212117" sldId="297"/>
        </pc:sldMkLst>
        <pc:spChg chg="mod">
          <ac:chgData name="Carlos Gil" userId="479d5cf4-ce26-4dc1-9dc4-16d721652806" providerId="ADAL" clId="{4FF78310-ABCA-413C-89EC-235D19C84CDA}" dt="2022-05-10T10:37:25.476" v="452" actId="20577"/>
          <ac:spMkLst>
            <pc:docMk/>
            <pc:sldMk cId="3209212117" sldId="297"/>
            <ac:spMk id="3" creationId="{D96D1F6C-D5C1-4010-94D6-4A15A7241E66}"/>
          </ac:spMkLst>
        </pc:spChg>
        <pc:spChg chg="mod">
          <ac:chgData name="Carlos Gil" userId="479d5cf4-ce26-4dc1-9dc4-16d721652806" providerId="ADAL" clId="{4FF78310-ABCA-413C-89EC-235D19C84CDA}" dt="2022-05-10T10:36:00.214" v="425" actId="20577"/>
          <ac:spMkLst>
            <pc:docMk/>
            <pc:sldMk cId="3209212117" sldId="297"/>
            <ac:spMk id="4" creationId="{66FA66A1-A666-35CC-5BE7-AD40408C1DF7}"/>
          </ac:spMkLst>
        </pc:spChg>
        <pc:picChg chg="add mod">
          <ac:chgData name="Carlos Gil" userId="479d5cf4-ce26-4dc1-9dc4-16d721652806" providerId="ADAL" clId="{4FF78310-ABCA-413C-89EC-235D19C84CDA}" dt="2022-05-10T10:37:38.388" v="456" actId="1076"/>
          <ac:picMkLst>
            <pc:docMk/>
            <pc:sldMk cId="3209212117" sldId="297"/>
            <ac:picMk id="5" creationId="{63373318-A404-F68E-49C7-9E27C3FBA86E}"/>
          </ac:picMkLst>
        </pc:picChg>
        <pc:picChg chg="add del mod">
          <ac:chgData name="Carlos Gil" userId="479d5cf4-ce26-4dc1-9dc4-16d721652806" providerId="ADAL" clId="{4FF78310-ABCA-413C-89EC-235D19C84CDA}" dt="2022-05-10T10:38:58.516" v="458"/>
          <ac:picMkLst>
            <pc:docMk/>
            <pc:sldMk cId="3209212117" sldId="297"/>
            <ac:picMk id="6" creationId="{44339E84-124D-768E-EC7A-F7B753F95F7D}"/>
          </ac:picMkLst>
        </pc:picChg>
      </pc:sldChg>
      <pc:sldChg chg="addSp delSp modSp add mod">
        <pc:chgData name="Carlos Gil" userId="479d5cf4-ce26-4dc1-9dc4-16d721652806" providerId="ADAL" clId="{4FF78310-ABCA-413C-89EC-235D19C84CDA}" dt="2022-05-10T10:40:19.076" v="484"/>
        <pc:sldMkLst>
          <pc:docMk/>
          <pc:sldMk cId="2971968295" sldId="298"/>
        </pc:sldMkLst>
        <pc:spChg chg="mod">
          <ac:chgData name="Carlos Gil" userId="479d5cf4-ce26-4dc1-9dc4-16d721652806" providerId="ADAL" clId="{4FF78310-ABCA-413C-89EC-235D19C84CDA}" dt="2022-05-10T10:39:18.629" v="478"/>
          <ac:spMkLst>
            <pc:docMk/>
            <pc:sldMk cId="2971968295" sldId="298"/>
            <ac:spMk id="3" creationId="{D96D1F6C-D5C1-4010-94D6-4A15A7241E66}"/>
          </ac:spMkLst>
        </pc:spChg>
        <pc:picChg chg="del">
          <ac:chgData name="Carlos Gil" userId="479d5cf4-ce26-4dc1-9dc4-16d721652806" providerId="ADAL" clId="{4FF78310-ABCA-413C-89EC-235D19C84CDA}" dt="2022-05-10T10:39:25.348" v="479" actId="478"/>
          <ac:picMkLst>
            <pc:docMk/>
            <pc:sldMk cId="2971968295" sldId="298"/>
            <ac:picMk id="5" creationId="{63373318-A404-F68E-49C7-9E27C3FBA86E}"/>
          </ac:picMkLst>
        </pc:picChg>
        <pc:picChg chg="add mod">
          <ac:chgData name="Carlos Gil" userId="479d5cf4-ce26-4dc1-9dc4-16d721652806" providerId="ADAL" clId="{4FF78310-ABCA-413C-89EC-235D19C84CDA}" dt="2022-05-10T10:39:33.705" v="482" actId="1076"/>
          <ac:picMkLst>
            <pc:docMk/>
            <pc:sldMk cId="2971968295" sldId="298"/>
            <ac:picMk id="6" creationId="{A8ABBD5E-F4E6-84A1-7D74-3D57DD059F05}"/>
          </ac:picMkLst>
        </pc:picChg>
        <pc:picChg chg="add del mod">
          <ac:chgData name="Carlos Gil" userId="479d5cf4-ce26-4dc1-9dc4-16d721652806" providerId="ADAL" clId="{4FF78310-ABCA-413C-89EC-235D19C84CDA}" dt="2022-05-10T10:40:19.076" v="484"/>
          <ac:picMkLst>
            <pc:docMk/>
            <pc:sldMk cId="2971968295" sldId="298"/>
            <ac:picMk id="7" creationId="{31082A85-B1E6-5066-F7EC-2BB0374C393A}"/>
          </ac:picMkLst>
        </pc:picChg>
      </pc:sldChg>
      <pc:sldChg chg="addSp delSp modSp add mod">
        <pc:chgData name="Carlos Gil" userId="479d5cf4-ce26-4dc1-9dc4-16d721652806" providerId="ADAL" clId="{4FF78310-ABCA-413C-89EC-235D19C84CDA}" dt="2022-05-10T10:40:48.829" v="489" actId="1076"/>
        <pc:sldMkLst>
          <pc:docMk/>
          <pc:sldMk cId="1114333008" sldId="299"/>
        </pc:sldMkLst>
        <pc:spChg chg="mod">
          <ac:chgData name="Carlos Gil" userId="479d5cf4-ce26-4dc1-9dc4-16d721652806" providerId="ADAL" clId="{4FF78310-ABCA-413C-89EC-235D19C84CDA}" dt="2022-05-10T10:40:33.387" v="486"/>
          <ac:spMkLst>
            <pc:docMk/>
            <pc:sldMk cId="1114333008" sldId="299"/>
            <ac:spMk id="3" creationId="{D96D1F6C-D5C1-4010-94D6-4A15A7241E66}"/>
          </ac:spMkLst>
        </pc:spChg>
        <pc:picChg chg="add mod">
          <ac:chgData name="Carlos Gil" userId="479d5cf4-ce26-4dc1-9dc4-16d721652806" providerId="ADAL" clId="{4FF78310-ABCA-413C-89EC-235D19C84CDA}" dt="2022-05-10T10:40:48.829" v="489" actId="1076"/>
          <ac:picMkLst>
            <pc:docMk/>
            <pc:sldMk cId="1114333008" sldId="299"/>
            <ac:picMk id="5" creationId="{86799D34-4F14-2331-F9D2-EE284637696E}"/>
          </ac:picMkLst>
        </pc:picChg>
        <pc:picChg chg="del">
          <ac:chgData name="Carlos Gil" userId="479d5cf4-ce26-4dc1-9dc4-16d721652806" providerId="ADAL" clId="{4FF78310-ABCA-413C-89EC-235D19C84CDA}" dt="2022-05-10T10:40:44.106" v="487" actId="478"/>
          <ac:picMkLst>
            <pc:docMk/>
            <pc:sldMk cId="1114333008" sldId="299"/>
            <ac:picMk id="6" creationId="{A8ABBD5E-F4E6-84A1-7D74-3D57DD059F05}"/>
          </ac:picMkLst>
        </pc:picChg>
      </pc:sldChg>
      <pc:sldChg chg="addSp delSp modSp add mod">
        <pc:chgData name="Carlos Gil" userId="479d5cf4-ce26-4dc1-9dc4-16d721652806" providerId="ADAL" clId="{4FF78310-ABCA-413C-89EC-235D19C84CDA}" dt="2022-05-10T10:43:31.778" v="499"/>
        <pc:sldMkLst>
          <pc:docMk/>
          <pc:sldMk cId="3435022219" sldId="300"/>
        </pc:sldMkLst>
        <pc:spChg chg="mod">
          <ac:chgData name="Carlos Gil" userId="479d5cf4-ce26-4dc1-9dc4-16d721652806" providerId="ADAL" clId="{4FF78310-ABCA-413C-89EC-235D19C84CDA}" dt="2022-05-10T10:43:13.748" v="494" actId="20577"/>
          <ac:spMkLst>
            <pc:docMk/>
            <pc:sldMk cId="3435022219" sldId="300"/>
            <ac:spMk id="3" creationId="{D96D1F6C-D5C1-4010-94D6-4A15A7241E66}"/>
          </ac:spMkLst>
        </pc:spChg>
        <pc:picChg chg="del">
          <ac:chgData name="Carlos Gil" userId="479d5cf4-ce26-4dc1-9dc4-16d721652806" providerId="ADAL" clId="{4FF78310-ABCA-413C-89EC-235D19C84CDA}" dt="2022-05-10T10:43:17.957" v="495" actId="478"/>
          <ac:picMkLst>
            <pc:docMk/>
            <pc:sldMk cId="3435022219" sldId="300"/>
            <ac:picMk id="5" creationId="{86799D34-4F14-2331-F9D2-EE284637696E}"/>
          </ac:picMkLst>
        </pc:picChg>
        <pc:picChg chg="add mod">
          <ac:chgData name="Carlos Gil" userId="479d5cf4-ce26-4dc1-9dc4-16d721652806" providerId="ADAL" clId="{4FF78310-ABCA-413C-89EC-235D19C84CDA}" dt="2022-05-10T10:43:24.264" v="497" actId="1076"/>
          <ac:picMkLst>
            <pc:docMk/>
            <pc:sldMk cId="3435022219" sldId="300"/>
            <ac:picMk id="6" creationId="{C717EABB-2800-7DA9-4B5A-9E3125CBC353}"/>
          </ac:picMkLst>
        </pc:picChg>
        <pc:picChg chg="add del mod">
          <ac:chgData name="Carlos Gil" userId="479d5cf4-ce26-4dc1-9dc4-16d721652806" providerId="ADAL" clId="{4FF78310-ABCA-413C-89EC-235D19C84CDA}" dt="2022-05-10T10:43:31.778" v="499"/>
          <ac:picMkLst>
            <pc:docMk/>
            <pc:sldMk cId="3435022219" sldId="300"/>
            <ac:picMk id="7" creationId="{ABFF43B1-C84F-0FC8-B848-FCD9384C585E}"/>
          </ac:picMkLst>
        </pc:picChg>
      </pc:sldChg>
      <pc:sldChg chg="addSp delSp modSp add mod">
        <pc:chgData name="Carlos Gil" userId="479d5cf4-ce26-4dc1-9dc4-16d721652806" providerId="ADAL" clId="{4FF78310-ABCA-413C-89EC-235D19C84CDA}" dt="2022-05-10T10:44:18.427" v="513" actId="22"/>
        <pc:sldMkLst>
          <pc:docMk/>
          <pc:sldMk cId="2689303348" sldId="301"/>
        </pc:sldMkLst>
        <pc:spChg chg="mod">
          <ac:chgData name="Carlos Gil" userId="479d5cf4-ce26-4dc1-9dc4-16d721652806" providerId="ADAL" clId="{4FF78310-ABCA-413C-89EC-235D19C84CDA}" dt="2022-05-10T10:44:12.728" v="511" actId="20577"/>
          <ac:spMkLst>
            <pc:docMk/>
            <pc:sldMk cId="2689303348" sldId="301"/>
            <ac:spMk id="3" creationId="{D96D1F6C-D5C1-4010-94D6-4A15A7241E66}"/>
          </ac:spMkLst>
        </pc:spChg>
        <pc:spChg chg="add del">
          <ac:chgData name="Carlos Gil" userId="479d5cf4-ce26-4dc1-9dc4-16d721652806" providerId="ADAL" clId="{4FF78310-ABCA-413C-89EC-235D19C84CDA}" dt="2022-05-10T10:44:18.427" v="513" actId="22"/>
          <ac:spMkLst>
            <pc:docMk/>
            <pc:sldMk cId="2689303348" sldId="301"/>
            <ac:spMk id="7" creationId="{F973B3EF-4EE1-8C88-5971-E668A4321ED6}"/>
          </ac:spMkLst>
        </pc:spChg>
        <pc:picChg chg="del">
          <ac:chgData name="Carlos Gil" userId="479d5cf4-ce26-4dc1-9dc4-16d721652806" providerId="ADAL" clId="{4FF78310-ABCA-413C-89EC-235D19C84CDA}" dt="2022-05-10T10:43:54.302" v="502" actId="478"/>
          <ac:picMkLst>
            <pc:docMk/>
            <pc:sldMk cId="2689303348" sldId="301"/>
            <ac:picMk id="6" creationId="{C717EABB-2800-7DA9-4B5A-9E3125CBC353}"/>
          </ac:picMkLst>
        </pc:picChg>
      </pc:sldChg>
      <pc:sldChg chg="modSp add mod ord">
        <pc:chgData name="Carlos Gil" userId="479d5cf4-ce26-4dc1-9dc4-16d721652806" providerId="ADAL" clId="{4FF78310-ABCA-413C-89EC-235D19C84CDA}" dt="2022-05-10T10:46:31.677" v="519"/>
        <pc:sldMkLst>
          <pc:docMk/>
          <pc:sldMk cId="3911452878" sldId="302"/>
        </pc:sldMkLst>
        <pc:spChg chg="mod">
          <ac:chgData name="Carlos Gil" userId="479d5cf4-ce26-4dc1-9dc4-16d721652806" providerId="ADAL" clId="{4FF78310-ABCA-413C-89EC-235D19C84CDA}" dt="2022-05-10T10:44:31.640" v="517" actId="27636"/>
          <ac:spMkLst>
            <pc:docMk/>
            <pc:sldMk cId="3911452878" sldId="302"/>
            <ac:spMk id="3" creationId="{D96D1F6C-D5C1-4010-94D6-4A15A7241E66}"/>
          </ac:spMkLst>
        </pc:spChg>
      </pc:sldChg>
      <pc:sldChg chg="addSp delSp modSp add mod">
        <pc:chgData name="Carlos Gil" userId="479d5cf4-ce26-4dc1-9dc4-16d721652806" providerId="ADAL" clId="{4FF78310-ABCA-413C-89EC-235D19C84CDA}" dt="2022-05-10T10:49:04.743" v="528"/>
        <pc:sldMkLst>
          <pc:docMk/>
          <pc:sldMk cId="4191695315" sldId="303"/>
        </pc:sldMkLst>
        <pc:spChg chg="mod">
          <ac:chgData name="Carlos Gil" userId="479d5cf4-ce26-4dc1-9dc4-16d721652806" providerId="ADAL" clId="{4FF78310-ABCA-413C-89EC-235D19C84CDA}" dt="2022-05-10T10:47:53.188" v="522" actId="27636"/>
          <ac:spMkLst>
            <pc:docMk/>
            <pc:sldMk cId="4191695315" sldId="303"/>
            <ac:spMk id="3" creationId="{D96D1F6C-D5C1-4010-94D6-4A15A7241E66}"/>
          </ac:spMkLst>
        </pc:spChg>
        <pc:picChg chg="add mod">
          <ac:chgData name="Carlos Gil" userId="479d5cf4-ce26-4dc1-9dc4-16d721652806" providerId="ADAL" clId="{4FF78310-ABCA-413C-89EC-235D19C84CDA}" dt="2022-05-10T10:48:01.184" v="526" actId="1076"/>
          <ac:picMkLst>
            <pc:docMk/>
            <pc:sldMk cId="4191695315" sldId="303"/>
            <ac:picMk id="5" creationId="{F7714B04-97D5-5982-0E36-B9390E838686}"/>
          </ac:picMkLst>
        </pc:picChg>
        <pc:picChg chg="add del mod">
          <ac:chgData name="Carlos Gil" userId="479d5cf4-ce26-4dc1-9dc4-16d721652806" providerId="ADAL" clId="{4FF78310-ABCA-413C-89EC-235D19C84CDA}" dt="2022-05-10T10:49:04.743" v="528"/>
          <ac:picMkLst>
            <pc:docMk/>
            <pc:sldMk cId="4191695315" sldId="303"/>
            <ac:picMk id="6" creationId="{8F90BB38-0D46-0081-9E77-11FFDF544353}"/>
          </ac:picMkLst>
        </pc:picChg>
      </pc:sldChg>
      <pc:sldChg chg="delSp modSp add mod">
        <pc:chgData name="Carlos Gil" userId="479d5cf4-ce26-4dc1-9dc4-16d721652806" providerId="ADAL" clId="{4FF78310-ABCA-413C-89EC-235D19C84CDA}" dt="2022-05-10T10:49:26.722" v="535" actId="20577"/>
        <pc:sldMkLst>
          <pc:docMk/>
          <pc:sldMk cId="1360716910" sldId="304"/>
        </pc:sldMkLst>
        <pc:spChg chg="mod">
          <ac:chgData name="Carlos Gil" userId="479d5cf4-ce26-4dc1-9dc4-16d721652806" providerId="ADAL" clId="{4FF78310-ABCA-413C-89EC-235D19C84CDA}" dt="2022-05-10T10:49:26.722" v="535" actId="20577"/>
          <ac:spMkLst>
            <pc:docMk/>
            <pc:sldMk cId="1360716910" sldId="304"/>
            <ac:spMk id="3" creationId="{D96D1F6C-D5C1-4010-94D6-4A15A7241E66}"/>
          </ac:spMkLst>
        </pc:spChg>
        <pc:picChg chg="del">
          <ac:chgData name="Carlos Gil" userId="479d5cf4-ce26-4dc1-9dc4-16d721652806" providerId="ADAL" clId="{4FF78310-ABCA-413C-89EC-235D19C84CDA}" dt="2022-05-10T10:49:12.736" v="530" actId="478"/>
          <ac:picMkLst>
            <pc:docMk/>
            <pc:sldMk cId="1360716910" sldId="304"/>
            <ac:picMk id="5" creationId="{F7714B04-97D5-5982-0E36-B9390E838686}"/>
          </ac:picMkLst>
        </pc:picChg>
      </pc:sldChg>
      <pc:sldChg chg="addSp modSp add mod">
        <pc:chgData name="Carlos Gil" userId="479d5cf4-ce26-4dc1-9dc4-16d721652806" providerId="ADAL" clId="{4FF78310-ABCA-413C-89EC-235D19C84CDA}" dt="2022-05-10T10:50:25.725" v="554" actId="1076"/>
        <pc:sldMkLst>
          <pc:docMk/>
          <pc:sldMk cId="1618086519" sldId="305"/>
        </pc:sldMkLst>
        <pc:spChg chg="mod">
          <ac:chgData name="Carlos Gil" userId="479d5cf4-ce26-4dc1-9dc4-16d721652806" providerId="ADAL" clId="{4FF78310-ABCA-413C-89EC-235D19C84CDA}" dt="2022-05-10T10:50:21.529" v="553" actId="6549"/>
          <ac:spMkLst>
            <pc:docMk/>
            <pc:sldMk cId="1618086519" sldId="305"/>
            <ac:spMk id="3" creationId="{D96D1F6C-D5C1-4010-94D6-4A15A7241E66}"/>
          </ac:spMkLst>
        </pc:spChg>
        <pc:picChg chg="add mod">
          <ac:chgData name="Carlos Gil" userId="479d5cf4-ce26-4dc1-9dc4-16d721652806" providerId="ADAL" clId="{4FF78310-ABCA-413C-89EC-235D19C84CDA}" dt="2022-05-10T10:50:25.725" v="554" actId="1076"/>
          <ac:picMkLst>
            <pc:docMk/>
            <pc:sldMk cId="1618086519" sldId="305"/>
            <ac:picMk id="5" creationId="{1D0A7100-DA83-D17E-02F8-19D4364A8731}"/>
          </ac:picMkLst>
        </pc:picChg>
      </pc:sldChg>
      <pc:sldChg chg="addSp delSp modSp add mod">
        <pc:chgData name="Carlos Gil" userId="479d5cf4-ce26-4dc1-9dc4-16d721652806" providerId="ADAL" clId="{4FF78310-ABCA-413C-89EC-235D19C84CDA}" dt="2022-05-10T10:51:02.985" v="560" actId="1076"/>
        <pc:sldMkLst>
          <pc:docMk/>
          <pc:sldMk cId="47213825" sldId="306"/>
        </pc:sldMkLst>
        <pc:spChg chg="mod">
          <ac:chgData name="Carlos Gil" userId="479d5cf4-ce26-4dc1-9dc4-16d721652806" providerId="ADAL" clId="{4FF78310-ABCA-413C-89EC-235D19C84CDA}" dt="2022-05-10T10:50:44.719" v="556"/>
          <ac:spMkLst>
            <pc:docMk/>
            <pc:sldMk cId="47213825" sldId="306"/>
            <ac:spMk id="3" creationId="{D96D1F6C-D5C1-4010-94D6-4A15A7241E66}"/>
          </ac:spMkLst>
        </pc:spChg>
        <pc:picChg chg="del">
          <ac:chgData name="Carlos Gil" userId="479d5cf4-ce26-4dc1-9dc4-16d721652806" providerId="ADAL" clId="{4FF78310-ABCA-413C-89EC-235D19C84CDA}" dt="2022-05-10T10:50:52.979" v="557" actId="478"/>
          <ac:picMkLst>
            <pc:docMk/>
            <pc:sldMk cId="47213825" sldId="306"/>
            <ac:picMk id="5" creationId="{1D0A7100-DA83-D17E-02F8-19D4364A8731}"/>
          </ac:picMkLst>
        </pc:picChg>
        <pc:picChg chg="add mod">
          <ac:chgData name="Carlos Gil" userId="479d5cf4-ce26-4dc1-9dc4-16d721652806" providerId="ADAL" clId="{4FF78310-ABCA-413C-89EC-235D19C84CDA}" dt="2022-05-10T10:51:02.985" v="560" actId="1076"/>
          <ac:picMkLst>
            <pc:docMk/>
            <pc:sldMk cId="47213825" sldId="306"/>
            <ac:picMk id="6" creationId="{8C9D55EE-5C03-2355-B590-9333C2856BF8}"/>
          </ac:picMkLst>
        </pc:picChg>
      </pc:sldChg>
      <pc:sldChg chg="addSp delSp modSp add mod">
        <pc:chgData name="Carlos Gil" userId="479d5cf4-ce26-4dc1-9dc4-16d721652806" providerId="ADAL" clId="{4FF78310-ABCA-413C-89EC-235D19C84CDA}" dt="2022-05-10T10:51:53.697" v="568" actId="1076"/>
        <pc:sldMkLst>
          <pc:docMk/>
          <pc:sldMk cId="3241358415" sldId="307"/>
        </pc:sldMkLst>
        <pc:spChg chg="mod">
          <ac:chgData name="Carlos Gil" userId="479d5cf4-ce26-4dc1-9dc4-16d721652806" providerId="ADAL" clId="{4FF78310-ABCA-413C-89EC-235D19C84CDA}" dt="2022-05-10T10:51:41.010" v="563"/>
          <ac:spMkLst>
            <pc:docMk/>
            <pc:sldMk cId="3241358415" sldId="307"/>
            <ac:spMk id="3" creationId="{D96D1F6C-D5C1-4010-94D6-4A15A7241E66}"/>
          </ac:spMkLst>
        </pc:spChg>
        <pc:picChg chg="add mod">
          <ac:chgData name="Carlos Gil" userId="479d5cf4-ce26-4dc1-9dc4-16d721652806" providerId="ADAL" clId="{4FF78310-ABCA-413C-89EC-235D19C84CDA}" dt="2022-05-10T10:51:53.697" v="568" actId="1076"/>
          <ac:picMkLst>
            <pc:docMk/>
            <pc:sldMk cId="3241358415" sldId="307"/>
            <ac:picMk id="5" creationId="{BA9B42CA-1E32-AEBA-2887-A6A10D002EE2}"/>
          </ac:picMkLst>
        </pc:picChg>
        <pc:picChg chg="del">
          <ac:chgData name="Carlos Gil" userId="479d5cf4-ce26-4dc1-9dc4-16d721652806" providerId="ADAL" clId="{4FF78310-ABCA-413C-89EC-235D19C84CDA}" dt="2022-05-10T10:51:45.823" v="564" actId="478"/>
          <ac:picMkLst>
            <pc:docMk/>
            <pc:sldMk cId="3241358415" sldId="307"/>
            <ac:picMk id="6" creationId="{8C9D55EE-5C03-2355-B590-9333C2856BF8}"/>
          </ac:picMkLst>
        </pc:picChg>
      </pc:sldChg>
      <pc:sldChg chg="addSp delSp modSp add mod">
        <pc:chgData name="Carlos Gil" userId="479d5cf4-ce26-4dc1-9dc4-16d721652806" providerId="ADAL" clId="{4FF78310-ABCA-413C-89EC-235D19C84CDA}" dt="2022-05-10T10:52:35.746" v="575" actId="1076"/>
        <pc:sldMkLst>
          <pc:docMk/>
          <pc:sldMk cId="4253675662" sldId="308"/>
        </pc:sldMkLst>
        <pc:spChg chg="mod">
          <ac:chgData name="Carlos Gil" userId="479d5cf4-ce26-4dc1-9dc4-16d721652806" providerId="ADAL" clId="{4FF78310-ABCA-413C-89EC-235D19C84CDA}" dt="2022-05-10T10:52:31.909" v="574"/>
          <ac:spMkLst>
            <pc:docMk/>
            <pc:sldMk cId="4253675662" sldId="308"/>
            <ac:spMk id="3" creationId="{D96D1F6C-D5C1-4010-94D6-4A15A7241E66}"/>
          </ac:spMkLst>
        </pc:spChg>
        <pc:picChg chg="del">
          <ac:chgData name="Carlos Gil" userId="479d5cf4-ce26-4dc1-9dc4-16d721652806" providerId="ADAL" clId="{4FF78310-ABCA-413C-89EC-235D19C84CDA}" dt="2022-05-10T10:52:22.324" v="571" actId="478"/>
          <ac:picMkLst>
            <pc:docMk/>
            <pc:sldMk cId="4253675662" sldId="308"/>
            <ac:picMk id="5" creationId="{BA9B42CA-1E32-AEBA-2887-A6A10D002EE2}"/>
          </ac:picMkLst>
        </pc:picChg>
        <pc:picChg chg="add mod">
          <ac:chgData name="Carlos Gil" userId="479d5cf4-ce26-4dc1-9dc4-16d721652806" providerId="ADAL" clId="{4FF78310-ABCA-413C-89EC-235D19C84CDA}" dt="2022-05-10T10:52:35.746" v="575" actId="1076"/>
          <ac:picMkLst>
            <pc:docMk/>
            <pc:sldMk cId="4253675662" sldId="308"/>
            <ac:picMk id="6" creationId="{FF6A0C19-CFCC-4FEC-8EB1-B401686D8EC2}"/>
          </ac:picMkLst>
        </pc:picChg>
      </pc:sldChg>
      <pc:sldChg chg="addSp delSp modSp add mod ord">
        <pc:chgData name="Carlos Gil" userId="479d5cf4-ce26-4dc1-9dc4-16d721652806" providerId="ADAL" clId="{4FF78310-ABCA-413C-89EC-235D19C84CDA}" dt="2022-05-10T10:54:00.039" v="583" actId="1076"/>
        <pc:sldMkLst>
          <pc:docMk/>
          <pc:sldMk cId="184766758" sldId="309"/>
        </pc:sldMkLst>
        <pc:spChg chg="mod">
          <ac:chgData name="Carlos Gil" userId="479d5cf4-ce26-4dc1-9dc4-16d721652806" providerId="ADAL" clId="{4FF78310-ABCA-413C-89EC-235D19C84CDA}" dt="2022-05-10T10:53:52.011" v="580" actId="5793"/>
          <ac:spMkLst>
            <pc:docMk/>
            <pc:sldMk cId="184766758" sldId="309"/>
            <ac:spMk id="3" creationId="{D96D1F6C-D5C1-4010-94D6-4A15A7241E66}"/>
          </ac:spMkLst>
        </pc:spChg>
        <pc:picChg chg="del">
          <ac:chgData name="Carlos Gil" userId="479d5cf4-ce26-4dc1-9dc4-16d721652806" providerId="ADAL" clId="{4FF78310-ABCA-413C-89EC-235D19C84CDA}" dt="2022-05-10T10:53:56.407" v="581" actId="478"/>
          <ac:picMkLst>
            <pc:docMk/>
            <pc:sldMk cId="184766758" sldId="309"/>
            <ac:picMk id="5" creationId="{BA9B42CA-1E32-AEBA-2887-A6A10D002EE2}"/>
          </ac:picMkLst>
        </pc:picChg>
        <pc:picChg chg="add mod">
          <ac:chgData name="Carlos Gil" userId="479d5cf4-ce26-4dc1-9dc4-16d721652806" providerId="ADAL" clId="{4FF78310-ABCA-413C-89EC-235D19C84CDA}" dt="2022-05-10T10:54:00.039" v="583" actId="1076"/>
          <ac:picMkLst>
            <pc:docMk/>
            <pc:sldMk cId="184766758" sldId="309"/>
            <ac:picMk id="6" creationId="{B551795A-BE85-22DD-F003-D8A004DDA2E6}"/>
          </ac:picMkLst>
        </pc:picChg>
      </pc:sldChg>
      <pc:sldChg chg="addSp delSp modSp add mod">
        <pc:chgData name="Carlos Gil" userId="479d5cf4-ce26-4dc1-9dc4-16d721652806" providerId="ADAL" clId="{4FF78310-ABCA-413C-89EC-235D19C84CDA}" dt="2022-05-10T10:54:34.373" v="588" actId="1076"/>
        <pc:sldMkLst>
          <pc:docMk/>
          <pc:sldMk cId="729439571" sldId="310"/>
        </pc:sldMkLst>
        <pc:spChg chg="mod">
          <ac:chgData name="Carlos Gil" userId="479d5cf4-ce26-4dc1-9dc4-16d721652806" providerId="ADAL" clId="{4FF78310-ABCA-413C-89EC-235D19C84CDA}" dt="2022-05-10T10:54:20.513" v="585"/>
          <ac:spMkLst>
            <pc:docMk/>
            <pc:sldMk cId="729439571" sldId="310"/>
            <ac:spMk id="3" creationId="{D96D1F6C-D5C1-4010-94D6-4A15A7241E66}"/>
          </ac:spMkLst>
        </pc:spChg>
        <pc:picChg chg="add mod">
          <ac:chgData name="Carlos Gil" userId="479d5cf4-ce26-4dc1-9dc4-16d721652806" providerId="ADAL" clId="{4FF78310-ABCA-413C-89EC-235D19C84CDA}" dt="2022-05-10T10:54:34.373" v="588" actId="1076"/>
          <ac:picMkLst>
            <pc:docMk/>
            <pc:sldMk cId="729439571" sldId="310"/>
            <ac:picMk id="5" creationId="{BC19F8B5-854C-0CF7-3AC4-7C8E01F3D949}"/>
          </ac:picMkLst>
        </pc:picChg>
        <pc:picChg chg="del">
          <ac:chgData name="Carlos Gil" userId="479d5cf4-ce26-4dc1-9dc4-16d721652806" providerId="ADAL" clId="{4FF78310-ABCA-413C-89EC-235D19C84CDA}" dt="2022-05-10T10:54:31.537" v="586" actId="478"/>
          <ac:picMkLst>
            <pc:docMk/>
            <pc:sldMk cId="729439571" sldId="310"/>
            <ac:picMk id="6" creationId="{B551795A-BE85-22DD-F003-D8A004DDA2E6}"/>
          </ac:picMkLst>
        </pc:picChg>
      </pc:sldChg>
      <pc:sldChg chg="addSp delSp modSp add mod">
        <pc:chgData name="Carlos Gil" userId="479d5cf4-ce26-4dc1-9dc4-16d721652806" providerId="ADAL" clId="{4FF78310-ABCA-413C-89EC-235D19C84CDA}" dt="2022-05-10T10:55:34.655" v="597" actId="22"/>
        <pc:sldMkLst>
          <pc:docMk/>
          <pc:sldMk cId="1081137077" sldId="311"/>
        </pc:sldMkLst>
        <pc:spChg chg="mod">
          <ac:chgData name="Carlos Gil" userId="479d5cf4-ce26-4dc1-9dc4-16d721652806" providerId="ADAL" clId="{4FF78310-ABCA-413C-89EC-235D19C84CDA}" dt="2022-05-10T10:55:17.361" v="595" actId="20577"/>
          <ac:spMkLst>
            <pc:docMk/>
            <pc:sldMk cId="1081137077" sldId="311"/>
            <ac:spMk id="3" creationId="{D96D1F6C-D5C1-4010-94D6-4A15A7241E66}"/>
          </ac:spMkLst>
        </pc:spChg>
        <pc:spChg chg="mod">
          <ac:chgData name="Carlos Gil" userId="479d5cf4-ce26-4dc1-9dc4-16d721652806" providerId="ADAL" clId="{4FF78310-ABCA-413C-89EC-235D19C84CDA}" dt="2022-05-10T10:54:58.421" v="590"/>
          <ac:spMkLst>
            <pc:docMk/>
            <pc:sldMk cId="1081137077" sldId="311"/>
            <ac:spMk id="4" creationId="{66FA66A1-A666-35CC-5BE7-AD40408C1DF7}"/>
          </ac:spMkLst>
        </pc:spChg>
        <pc:spChg chg="add del">
          <ac:chgData name="Carlos Gil" userId="479d5cf4-ce26-4dc1-9dc4-16d721652806" providerId="ADAL" clId="{4FF78310-ABCA-413C-89EC-235D19C84CDA}" dt="2022-05-10T10:55:34.655" v="597" actId="22"/>
          <ac:spMkLst>
            <pc:docMk/>
            <pc:sldMk cId="1081137077" sldId="311"/>
            <ac:spMk id="6" creationId="{5A720EE1-2FB1-B727-9512-E564FA8EC7EA}"/>
          </ac:spMkLst>
        </pc:spChg>
        <pc:picChg chg="del">
          <ac:chgData name="Carlos Gil" userId="479d5cf4-ce26-4dc1-9dc4-16d721652806" providerId="ADAL" clId="{4FF78310-ABCA-413C-89EC-235D19C84CDA}" dt="2022-05-10T10:55:05.072" v="591" actId="478"/>
          <ac:picMkLst>
            <pc:docMk/>
            <pc:sldMk cId="1081137077" sldId="311"/>
            <ac:picMk id="5" creationId="{BC19F8B5-854C-0CF7-3AC4-7C8E01F3D949}"/>
          </ac:picMkLst>
        </pc:picChg>
      </pc:sldChg>
      <pc:sldChg chg="modSp add mod">
        <pc:chgData name="Carlos Gil" userId="479d5cf4-ce26-4dc1-9dc4-16d721652806" providerId="ADAL" clId="{4FF78310-ABCA-413C-89EC-235D19C84CDA}" dt="2022-05-10T10:56:17.227" v="601"/>
        <pc:sldMkLst>
          <pc:docMk/>
          <pc:sldMk cId="1374525153" sldId="312"/>
        </pc:sldMkLst>
        <pc:spChg chg="mod">
          <ac:chgData name="Carlos Gil" userId="479d5cf4-ce26-4dc1-9dc4-16d721652806" providerId="ADAL" clId="{4FF78310-ABCA-413C-89EC-235D19C84CDA}" dt="2022-05-10T10:56:17.227" v="601"/>
          <ac:spMkLst>
            <pc:docMk/>
            <pc:sldMk cId="1374525153" sldId="312"/>
            <ac:spMk id="3" creationId="{D96D1F6C-D5C1-4010-94D6-4A15A7241E66}"/>
          </ac:spMkLst>
        </pc:spChg>
      </pc:sldChg>
      <pc:sldChg chg="modSp add mod">
        <pc:chgData name="Carlos Gil" userId="479d5cf4-ce26-4dc1-9dc4-16d721652806" providerId="ADAL" clId="{4FF78310-ABCA-413C-89EC-235D19C84CDA}" dt="2022-05-10T10:58:14.080" v="625" actId="20577"/>
        <pc:sldMkLst>
          <pc:docMk/>
          <pc:sldMk cId="3507717759" sldId="313"/>
        </pc:sldMkLst>
        <pc:spChg chg="mod">
          <ac:chgData name="Carlos Gil" userId="479d5cf4-ce26-4dc1-9dc4-16d721652806" providerId="ADAL" clId="{4FF78310-ABCA-413C-89EC-235D19C84CDA}" dt="2022-05-10T10:58:14.080" v="625" actId="20577"/>
          <ac:spMkLst>
            <pc:docMk/>
            <pc:sldMk cId="3507717759" sldId="313"/>
            <ac:spMk id="3" creationId="{D96D1F6C-D5C1-4010-94D6-4A15A7241E66}"/>
          </ac:spMkLst>
        </pc:spChg>
      </pc:sldChg>
      <pc:sldChg chg="addSp delSp modSp add mod">
        <pc:chgData name="Carlos Gil" userId="479d5cf4-ce26-4dc1-9dc4-16d721652806" providerId="ADAL" clId="{4FF78310-ABCA-413C-89EC-235D19C84CDA}" dt="2022-05-10T11:01:00.169" v="643" actId="22"/>
        <pc:sldMkLst>
          <pc:docMk/>
          <pc:sldMk cId="15429915" sldId="314"/>
        </pc:sldMkLst>
        <pc:spChg chg="mod">
          <ac:chgData name="Carlos Gil" userId="479d5cf4-ce26-4dc1-9dc4-16d721652806" providerId="ADAL" clId="{4FF78310-ABCA-413C-89EC-235D19C84CDA}" dt="2022-05-10T11:00:06.960" v="641" actId="113"/>
          <ac:spMkLst>
            <pc:docMk/>
            <pc:sldMk cId="15429915" sldId="314"/>
            <ac:spMk id="3" creationId="{D96D1F6C-D5C1-4010-94D6-4A15A7241E66}"/>
          </ac:spMkLst>
        </pc:spChg>
        <pc:spChg chg="mod">
          <ac:chgData name="Carlos Gil" userId="479d5cf4-ce26-4dc1-9dc4-16d721652806" providerId="ADAL" clId="{4FF78310-ABCA-413C-89EC-235D19C84CDA}" dt="2022-05-10T10:59:24.795" v="633" actId="20577"/>
          <ac:spMkLst>
            <pc:docMk/>
            <pc:sldMk cId="15429915" sldId="314"/>
            <ac:spMk id="4" creationId="{66FA66A1-A666-35CC-5BE7-AD40408C1DF7}"/>
          </ac:spMkLst>
        </pc:spChg>
        <pc:spChg chg="add del">
          <ac:chgData name="Carlos Gil" userId="479d5cf4-ce26-4dc1-9dc4-16d721652806" providerId="ADAL" clId="{4FF78310-ABCA-413C-89EC-235D19C84CDA}" dt="2022-05-10T11:01:00.169" v="643" actId="22"/>
          <ac:spMkLst>
            <pc:docMk/>
            <pc:sldMk cId="15429915" sldId="314"/>
            <ac:spMk id="5" creationId="{B80AEBF5-B88C-6DB1-6D5D-FF078F9047B4}"/>
          </ac:spMkLst>
        </pc:spChg>
      </pc:sldChg>
      <pc:sldChg chg="add del">
        <pc:chgData name="Carlos Gil" userId="479d5cf4-ce26-4dc1-9dc4-16d721652806" providerId="ADAL" clId="{4FF78310-ABCA-413C-89EC-235D19C84CDA}" dt="2022-05-10T10:57:46.958" v="604" actId="47"/>
        <pc:sldMkLst>
          <pc:docMk/>
          <pc:sldMk cId="2954351609" sldId="314"/>
        </pc:sldMkLst>
      </pc:sldChg>
      <pc:sldChg chg="modSp add mod">
        <pc:chgData name="Carlos Gil" userId="479d5cf4-ce26-4dc1-9dc4-16d721652806" providerId="ADAL" clId="{4FF78310-ABCA-413C-89EC-235D19C84CDA}" dt="2022-05-10T11:01:13.376" v="646" actId="20577"/>
        <pc:sldMkLst>
          <pc:docMk/>
          <pc:sldMk cId="1631732468" sldId="315"/>
        </pc:sldMkLst>
        <pc:spChg chg="mod">
          <ac:chgData name="Carlos Gil" userId="479d5cf4-ce26-4dc1-9dc4-16d721652806" providerId="ADAL" clId="{4FF78310-ABCA-413C-89EC-235D19C84CDA}" dt="2022-05-10T11:01:13.376" v="646" actId="20577"/>
          <ac:spMkLst>
            <pc:docMk/>
            <pc:sldMk cId="1631732468" sldId="315"/>
            <ac:spMk id="3" creationId="{D96D1F6C-D5C1-4010-94D6-4A15A7241E66}"/>
          </ac:spMkLst>
        </pc:spChg>
      </pc:sldChg>
      <pc:sldChg chg="modSp add mod">
        <pc:chgData name="Carlos Gil" userId="479d5cf4-ce26-4dc1-9dc4-16d721652806" providerId="ADAL" clId="{4FF78310-ABCA-413C-89EC-235D19C84CDA}" dt="2022-05-10T11:01:45.779" v="649" actId="20577"/>
        <pc:sldMkLst>
          <pc:docMk/>
          <pc:sldMk cId="2352629625" sldId="316"/>
        </pc:sldMkLst>
        <pc:spChg chg="mod">
          <ac:chgData name="Carlos Gil" userId="479d5cf4-ce26-4dc1-9dc4-16d721652806" providerId="ADAL" clId="{4FF78310-ABCA-413C-89EC-235D19C84CDA}" dt="2022-05-10T11:01:45.779" v="649" actId="20577"/>
          <ac:spMkLst>
            <pc:docMk/>
            <pc:sldMk cId="2352629625" sldId="316"/>
            <ac:spMk id="3" creationId="{D96D1F6C-D5C1-4010-94D6-4A15A7241E66}"/>
          </ac:spMkLst>
        </pc:spChg>
      </pc:sldChg>
      <pc:sldChg chg="addSp modSp add mod">
        <pc:chgData name="Carlos Gil" userId="479d5cf4-ce26-4dc1-9dc4-16d721652806" providerId="ADAL" clId="{4FF78310-ABCA-413C-89EC-235D19C84CDA}" dt="2022-05-11T08:05:30.818" v="717" actId="1076"/>
        <pc:sldMkLst>
          <pc:docMk/>
          <pc:sldMk cId="1045520973" sldId="317"/>
        </pc:sldMkLst>
        <pc:spChg chg="mod">
          <ac:chgData name="Carlos Gil" userId="479d5cf4-ce26-4dc1-9dc4-16d721652806" providerId="ADAL" clId="{4FF78310-ABCA-413C-89EC-235D19C84CDA}" dt="2022-05-11T08:05:00.350" v="714" actId="255"/>
          <ac:spMkLst>
            <pc:docMk/>
            <pc:sldMk cId="1045520973" sldId="317"/>
            <ac:spMk id="3" creationId="{D96D1F6C-D5C1-4010-94D6-4A15A7241E66}"/>
          </ac:spMkLst>
        </pc:spChg>
        <pc:spChg chg="mod">
          <ac:chgData name="Carlos Gil" userId="479d5cf4-ce26-4dc1-9dc4-16d721652806" providerId="ADAL" clId="{4FF78310-ABCA-413C-89EC-235D19C84CDA}" dt="2022-05-11T08:02:49.068" v="683" actId="20577"/>
          <ac:spMkLst>
            <pc:docMk/>
            <pc:sldMk cId="1045520973" sldId="317"/>
            <ac:spMk id="4" creationId="{66FA66A1-A666-35CC-5BE7-AD40408C1DF7}"/>
          </ac:spMkLst>
        </pc:spChg>
        <pc:picChg chg="add mod">
          <ac:chgData name="Carlos Gil" userId="479d5cf4-ce26-4dc1-9dc4-16d721652806" providerId="ADAL" clId="{4FF78310-ABCA-413C-89EC-235D19C84CDA}" dt="2022-05-11T08:05:30.818" v="717" actId="1076"/>
          <ac:picMkLst>
            <pc:docMk/>
            <pc:sldMk cId="1045520973" sldId="317"/>
            <ac:picMk id="5" creationId="{9C2DF0E4-EC68-36BC-F788-D63475F85763}"/>
          </ac:picMkLst>
        </pc:picChg>
      </pc:sldChg>
      <pc:sldChg chg="addSp delSp modSp add mod">
        <pc:chgData name="Carlos Gil" userId="479d5cf4-ce26-4dc1-9dc4-16d721652806" providerId="ADAL" clId="{4FF78310-ABCA-413C-89EC-235D19C84CDA}" dt="2022-05-11T14:02:33.793" v="1327" actId="20577"/>
        <pc:sldMkLst>
          <pc:docMk/>
          <pc:sldMk cId="4185285826" sldId="318"/>
        </pc:sldMkLst>
        <pc:spChg chg="mod">
          <ac:chgData name="Carlos Gil" userId="479d5cf4-ce26-4dc1-9dc4-16d721652806" providerId="ADAL" clId="{4FF78310-ABCA-413C-89EC-235D19C84CDA}" dt="2022-05-11T14:02:33.793" v="1327" actId="20577"/>
          <ac:spMkLst>
            <pc:docMk/>
            <pc:sldMk cId="4185285826" sldId="318"/>
            <ac:spMk id="3" creationId="{D96D1F6C-D5C1-4010-94D6-4A15A7241E66}"/>
          </ac:spMkLst>
        </pc:spChg>
        <pc:picChg chg="del">
          <ac:chgData name="Carlos Gil" userId="479d5cf4-ce26-4dc1-9dc4-16d721652806" providerId="ADAL" clId="{4FF78310-ABCA-413C-89EC-235D19C84CDA}" dt="2022-05-11T08:13:11.390" v="719" actId="478"/>
          <ac:picMkLst>
            <pc:docMk/>
            <pc:sldMk cId="4185285826" sldId="318"/>
            <ac:picMk id="5" creationId="{9C2DF0E4-EC68-36BC-F788-D63475F85763}"/>
          </ac:picMkLst>
        </pc:picChg>
        <pc:picChg chg="add del mod">
          <ac:chgData name="Carlos Gil" userId="479d5cf4-ce26-4dc1-9dc4-16d721652806" providerId="ADAL" clId="{4FF78310-ABCA-413C-89EC-235D19C84CDA}" dt="2022-05-11T09:20:38.308" v="727" actId="478"/>
          <ac:picMkLst>
            <pc:docMk/>
            <pc:sldMk cId="4185285826" sldId="318"/>
            <ac:picMk id="6" creationId="{B8AC9E9C-3845-5ED9-8D35-834EEF4C3DDE}"/>
          </ac:picMkLst>
        </pc:picChg>
        <pc:picChg chg="add del">
          <ac:chgData name="Carlos Gil" userId="479d5cf4-ce26-4dc1-9dc4-16d721652806" providerId="ADAL" clId="{4FF78310-ABCA-413C-89EC-235D19C84CDA}" dt="2022-05-11T09:19:40.947" v="724" actId="478"/>
          <ac:picMkLst>
            <pc:docMk/>
            <pc:sldMk cId="4185285826" sldId="318"/>
            <ac:picMk id="8" creationId="{1DDB8F1C-3DA7-F1B7-5E53-92BA8638CC25}"/>
          </ac:picMkLst>
        </pc:picChg>
        <pc:picChg chg="add del mod">
          <ac:chgData name="Carlos Gil" userId="479d5cf4-ce26-4dc1-9dc4-16d721652806" providerId="ADAL" clId="{4FF78310-ABCA-413C-89EC-235D19C84CDA}" dt="2022-05-11T09:59:14.721" v="1234" actId="478"/>
          <ac:picMkLst>
            <pc:docMk/>
            <pc:sldMk cId="4185285826" sldId="318"/>
            <ac:picMk id="10" creationId="{93BB221B-AE0D-7443-D9D1-514CF261B41C}"/>
          </ac:picMkLst>
        </pc:picChg>
        <pc:picChg chg="add mod">
          <ac:chgData name="Carlos Gil" userId="479d5cf4-ce26-4dc1-9dc4-16d721652806" providerId="ADAL" clId="{4FF78310-ABCA-413C-89EC-235D19C84CDA}" dt="2022-05-11T09:59:22.270" v="1237" actId="1076"/>
          <ac:picMkLst>
            <pc:docMk/>
            <pc:sldMk cId="4185285826" sldId="318"/>
            <ac:picMk id="12" creationId="{B7F4E2BC-FD49-31DD-3B2A-1FDFF88977C1}"/>
          </ac:picMkLst>
        </pc:picChg>
      </pc:sldChg>
      <pc:sldChg chg="addSp delSp modSp add mod">
        <pc:chgData name="Carlos Gil" userId="479d5cf4-ce26-4dc1-9dc4-16d721652806" providerId="ADAL" clId="{4FF78310-ABCA-413C-89EC-235D19C84CDA}" dt="2022-05-11T10:05:00.501" v="1261" actId="1076"/>
        <pc:sldMkLst>
          <pc:docMk/>
          <pc:sldMk cId="3333080691" sldId="319"/>
        </pc:sldMkLst>
        <pc:spChg chg="mod">
          <ac:chgData name="Carlos Gil" userId="479d5cf4-ce26-4dc1-9dc4-16d721652806" providerId="ADAL" clId="{4FF78310-ABCA-413C-89EC-235D19C84CDA}" dt="2022-05-11T09:25:07.158" v="1230" actId="255"/>
          <ac:spMkLst>
            <pc:docMk/>
            <pc:sldMk cId="3333080691" sldId="319"/>
            <ac:spMk id="3" creationId="{D96D1F6C-D5C1-4010-94D6-4A15A7241E66}"/>
          </ac:spMkLst>
        </pc:spChg>
        <pc:picChg chg="add mod">
          <ac:chgData name="Carlos Gil" userId="479d5cf4-ce26-4dc1-9dc4-16d721652806" providerId="ADAL" clId="{4FF78310-ABCA-413C-89EC-235D19C84CDA}" dt="2022-05-11T10:05:00.501" v="1261" actId="1076"/>
          <ac:picMkLst>
            <pc:docMk/>
            <pc:sldMk cId="3333080691" sldId="319"/>
            <ac:picMk id="5" creationId="{B4C3463B-8D61-1B20-886C-6D9D633F5D63}"/>
          </ac:picMkLst>
        </pc:picChg>
        <pc:picChg chg="del mod">
          <ac:chgData name="Carlos Gil" userId="479d5cf4-ce26-4dc1-9dc4-16d721652806" providerId="ADAL" clId="{4FF78310-ABCA-413C-89EC-235D19C84CDA}" dt="2022-05-11T09:23:51.359" v="1129" actId="478"/>
          <ac:picMkLst>
            <pc:docMk/>
            <pc:sldMk cId="3333080691" sldId="319"/>
            <ac:picMk id="6" creationId="{B8AC9E9C-3845-5ED9-8D35-834EEF4C3DDE}"/>
          </ac:picMkLst>
        </pc:picChg>
        <pc:picChg chg="del mod">
          <ac:chgData name="Carlos Gil" userId="479d5cf4-ce26-4dc1-9dc4-16d721652806" providerId="ADAL" clId="{4FF78310-ABCA-413C-89EC-235D19C84CDA}" dt="2022-05-11T10:04:49.722" v="1257" actId="478"/>
          <ac:picMkLst>
            <pc:docMk/>
            <pc:sldMk cId="3333080691" sldId="319"/>
            <ac:picMk id="8" creationId="{1DDB8F1C-3DA7-F1B7-5E53-92BA8638CC25}"/>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5E3B8AB-99FC-42CC-8F58-E33AA8C6C776}" type="datetimeFigureOut">
              <a:rPr lang="es-ES" smtClean="0"/>
              <a:t>11/05/2022</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9A396ACE-1A63-459D-82B4-27C23849521D}" type="slidenum">
              <a:rPr lang="es-ES" smtClean="0"/>
              <a:t>‹Nº›</a:t>
            </a:fld>
            <a:endParaRPr lang="es-ES"/>
          </a:p>
        </p:txBody>
      </p:sp>
    </p:spTree>
    <p:extLst>
      <p:ext uri="{BB962C8B-B14F-4D97-AF65-F5344CB8AC3E}">
        <p14:creationId xmlns:p14="http://schemas.microsoft.com/office/powerpoint/2010/main" val="3248831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5E3B8AB-99FC-42CC-8F58-E33AA8C6C776}" type="datetimeFigureOut">
              <a:rPr lang="es-ES" smtClean="0"/>
              <a:t>11/05/2022</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9A396ACE-1A63-459D-82B4-27C23849521D}" type="slidenum">
              <a:rPr lang="es-ES" smtClean="0"/>
              <a:t>‹Nº›</a:t>
            </a:fld>
            <a:endParaRPr lang="es-ES"/>
          </a:p>
        </p:txBody>
      </p:sp>
    </p:spTree>
    <p:extLst>
      <p:ext uri="{BB962C8B-B14F-4D97-AF65-F5344CB8AC3E}">
        <p14:creationId xmlns:p14="http://schemas.microsoft.com/office/powerpoint/2010/main" val="552313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5E3B8AB-99FC-42CC-8F58-E33AA8C6C776}" type="datetimeFigureOut">
              <a:rPr lang="es-ES" smtClean="0"/>
              <a:t>11/05/2022</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9A396ACE-1A63-459D-82B4-27C23849521D}" type="slidenum">
              <a:rPr lang="es-ES" smtClean="0"/>
              <a:t>‹Nº›</a:t>
            </a:fld>
            <a:endParaRPr lang="es-ES"/>
          </a:p>
        </p:txBody>
      </p:sp>
    </p:spTree>
    <p:extLst>
      <p:ext uri="{BB962C8B-B14F-4D97-AF65-F5344CB8AC3E}">
        <p14:creationId xmlns:p14="http://schemas.microsoft.com/office/powerpoint/2010/main" val="1880131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5E3B8AB-99FC-42CC-8F58-E33AA8C6C776}" type="datetimeFigureOut">
              <a:rPr lang="es-ES" smtClean="0"/>
              <a:t>11/05/2022</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9A396ACE-1A63-459D-82B4-27C23849521D}" type="slidenum">
              <a:rPr lang="es-ES" smtClean="0"/>
              <a:t>‹Nº›</a:t>
            </a:fld>
            <a:endParaRPr lang="es-ES"/>
          </a:p>
        </p:txBody>
      </p:sp>
    </p:spTree>
    <p:extLst>
      <p:ext uri="{BB962C8B-B14F-4D97-AF65-F5344CB8AC3E}">
        <p14:creationId xmlns:p14="http://schemas.microsoft.com/office/powerpoint/2010/main" val="2001183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45E3B8AB-99FC-42CC-8F58-E33AA8C6C776}" type="datetimeFigureOut">
              <a:rPr lang="es-ES" smtClean="0"/>
              <a:t>11/05/2022</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9A396ACE-1A63-459D-82B4-27C23849521D}" type="slidenum">
              <a:rPr lang="es-ES" smtClean="0"/>
              <a:t>‹Nº›</a:t>
            </a:fld>
            <a:endParaRPr lang="es-ES"/>
          </a:p>
        </p:txBody>
      </p:sp>
    </p:spTree>
    <p:extLst>
      <p:ext uri="{BB962C8B-B14F-4D97-AF65-F5344CB8AC3E}">
        <p14:creationId xmlns:p14="http://schemas.microsoft.com/office/powerpoint/2010/main" val="803880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5E3B8AB-99FC-42CC-8F58-E33AA8C6C776}" type="datetimeFigureOut">
              <a:rPr lang="es-ES" smtClean="0"/>
              <a:t>11/05/2022</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9A396ACE-1A63-459D-82B4-27C23849521D}" type="slidenum">
              <a:rPr lang="es-ES" smtClean="0"/>
              <a:t>‹Nº›</a:t>
            </a:fld>
            <a:endParaRPr lang="es-ES"/>
          </a:p>
        </p:txBody>
      </p:sp>
    </p:spTree>
    <p:extLst>
      <p:ext uri="{BB962C8B-B14F-4D97-AF65-F5344CB8AC3E}">
        <p14:creationId xmlns:p14="http://schemas.microsoft.com/office/powerpoint/2010/main" val="10812247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82329" y="2505075"/>
            <a:ext cx="4190702"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014913" y="2505075"/>
            <a:ext cx="4211340"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5E3B8AB-99FC-42CC-8F58-E33AA8C6C776}" type="datetimeFigureOut">
              <a:rPr lang="es-ES" smtClean="0"/>
              <a:t>11/05/2022</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9A396ACE-1A63-459D-82B4-27C23849521D}" type="slidenum">
              <a:rPr lang="es-ES" smtClean="0"/>
              <a:t>‹Nº›</a:t>
            </a:fld>
            <a:endParaRPr lang="es-ES"/>
          </a:p>
        </p:txBody>
      </p:sp>
    </p:spTree>
    <p:extLst>
      <p:ext uri="{BB962C8B-B14F-4D97-AF65-F5344CB8AC3E}">
        <p14:creationId xmlns:p14="http://schemas.microsoft.com/office/powerpoint/2010/main" val="34100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5E3B8AB-99FC-42CC-8F58-E33AA8C6C776}" type="datetimeFigureOut">
              <a:rPr lang="es-ES" smtClean="0"/>
              <a:t>11/05/2022</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9A396ACE-1A63-459D-82B4-27C23849521D}" type="slidenum">
              <a:rPr lang="es-ES" smtClean="0"/>
              <a:t>‹Nº›</a:t>
            </a:fld>
            <a:endParaRPr lang="es-ES"/>
          </a:p>
        </p:txBody>
      </p:sp>
    </p:spTree>
    <p:extLst>
      <p:ext uri="{BB962C8B-B14F-4D97-AF65-F5344CB8AC3E}">
        <p14:creationId xmlns:p14="http://schemas.microsoft.com/office/powerpoint/2010/main" val="5832711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E3B8AB-99FC-42CC-8F58-E33AA8C6C776}" type="datetimeFigureOut">
              <a:rPr lang="es-ES" smtClean="0"/>
              <a:t>11/05/2022</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9A396ACE-1A63-459D-82B4-27C23849521D}" type="slidenum">
              <a:rPr lang="es-ES" smtClean="0"/>
              <a:t>‹Nº›</a:t>
            </a:fld>
            <a:endParaRPr lang="es-ES"/>
          </a:p>
        </p:txBody>
      </p:sp>
    </p:spTree>
    <p:extLst>
      <p:ext uri="{BB962C8B-B14F-4D97-AF65-F5344CB8AC3E}">
        <p14:creationId xmlns:p14="http://schemas.microsoft.com/office/powerpoint/2010/main" val="2556756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5E3B8AB-99FC-42CC-8F58-E33AA8C6C776}" type="datetimeFigureOut">
              <a:rPr lang="es-ES" smtClean="0"/>
              <a:t>11/05/2022</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9A396ACE-1A63-459D-82B4-27C23849521D}" type="slidenum">
              <a:rPr lang="es-ES" smtClean="0"/>
              <a:t>‹Nº›</a:t>
            </a:fld>
            <a:endParaRPr lang="es-ES"/>
          </a:p>
        </p:txBody>
      </p:sp>
    </p:spTree>
    <p:extLst>
      <p:ext uri="{BB962C8B-B14F-4D97-AF65-F5344CB8AC3E}">
        <p14:creationId xmlns:p14="http://schemas.microsoft.com/office/powerpoint/2010/main" val="467699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5E3B8AB-99FC-42CC-8F58-E33AA8C6C776}" type="datetimeFigureOut">
              <a:rPr lang="es-ES" smtClean="0"/>
              <a:t>11/05/2022</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9A396ACE-1A63-459D-82B4-27C23849521D}" type="slidenum">
              <a:rPr lang="es-ES" smtClean="0"/>
              <a:t>‹Nº›</a:t>
            </a:fld>
            <a:endParaRPr lang="es-ES"/>
          </a:p>
        </p:txBody>
      </p:sp>
    </p:spTree>
    <p:extLst>
      <p:ext uri="{BB962C8B-B14F-4D97-AF65-F5344CB8AC3E}">
        <p14:creationId xmlns:p14="http://schemas.microsoft.com/office/powerpoint/2010/main" val="2819452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E3B8AB-99FC-42CC-8F58-E33AA8C6C776}" type="datetimeFigureOut">
              <a:rPr lang="es-ES" smtClean="0"/>
              <a:t>11/05/2022</a:t>
            </a:fld>
            <a:endParaRPr lang="es-E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396ACE-1A63-459D-82B4-27C23849521D}" type="slidenum">
              <a:rPr lang="es-ES" smtClean="0"/>
              <a:t>‹Nº›</a:t>
            </a:fld>
            <a:endParaRPr lang="es-ES"/>
          </a:p>
        </p:txBody>
      </p:sp>
    </p:spTree>
    <p:extLst>
      <p:ext uri="{BB962C8B-B14F-4D97-AF65-F5344CB8AC3E}">
        <p14:creationId xmlns:p14="http://schemas.microsoft.com/office/powerpoint/2010/main" val="32641673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gitignore.io/"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danielkummer.github.io/git-flow-cheatsheet/index.es_ES.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hyperlink" Target="https://www.sourcetreeapp.com/"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hyperlink" Target="https://git-scm.com/downloads/guis/"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github.com/git-tips/tips" TargetMode="External"/><Relationship Id="rId2" Type="http://schemas.openxmlformats.org/officeDocument/2006/relationships/hyperlink" Target="https://github.com/arslanbilal/git-cheat-sheet/blob/master/other-sheets/git-cheat-sheet-es.md" TargetMode="External"/><Relationship Id="rId1" Type="http://schemas.openxmlformats.org/officeDocument/2006/relationships/slideLayout" Target="../slideLayouts/slideLayout2.xml"/><Relationship Id="rId4" Type="http://schemas.openxmlformats.org/officeDocument/2006/relationships/hyperlink" Target="https://git-scm.com/book/es/v2" TargetMode="External"/></Relationships>
</file>

<file path=ppt/slides/_rels/slide56.xml.rels><?xml version="1.0" encoding="UTF-8" standalone="yes"?>
<Relationships xmlns="http://schemas.openxmlformats.org/package/2006/relationships"><Relationship Id="rId3" Type="http://schemas.openxmlformats.org/officeDocument/2006/relationships/hyperlink" Target="http://aprendegit.com/que-es-git-flow/" TargetMode="External"/><Relationship Id="rId2" Type="http://schemas.openxmlformats.org/officeDocument/2006/relationships/hyperlink" Target="https://danielkummer.github.io/git-flow-cheatsheet/index.es_ES.html" TargetMode="External"/><Relationship Id="rId1" Type="http://schemas.openxmlformats.org/officeDocument/2006/relationships/slideLayout" Target="../slideLayouts/slideLayout2.xml"/><Relationship Id="rId6" Type="http://schemas.openxmlformats.org/officeDocument/2006/relationships/hyperlink" Target="https://blogs.endjin.com/2013/04/a-step-by-step-guide-to-using-gitflow-with-teamcity-part-3-gitflow-commands/" TargetMode="External"/><Relationship Id="rId5" Type="http://schemas.openxmlformats.org/officeDocument/2006/relationships/hyperlink" Target="https://nvie.com/posts/a-successful-git-branching-model/" TargetMode="External"/><Relationship Id="rId4" Type="http://schemas.openxmlformats.org/officeDocument/2006/relationships/hyperlink" Target="https://medium.com/snappler/c%C3%B3mo-ser-un-super-desarrollador-introducci%C3%B3n-a-git-flow-parte-1-7a3f7027d3fd" TargetMode="External"/></Relationships>
</file>

<file path=ppt/slides/_rels/slide57.xml.rels><?xml version="1.0" encoding="UTF-8" standalone="yes"?>
<Relationships xmlns="http://schemas.openxmlformats.org/package/2006/relationships"><Relationship Id="rId3" Type="http://schemas.openxmlformats.org/officeDocument/2006/relationships/hyperlink" Target="https://ohshitgit.com/" TargetMode="External"/><Relationship Id="rId2" Type="http://schemas.openxmlformats.org/officeDocument/2006/relationships/hyperlink" Target="https://learngitbranching.js.org/"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6" name="Rectángulo 5"/>
          <p:cNvSpPr/>
          <p:nvPr/>
        </p:nvSpPr>
        <p:spPr>
          <a:xfrm>
            <a:off x="649705" y="1756611"/>
            <a:ext cx="8783053" cy="4668252"/>
          </a:xfrm>
          <a:prstGeom prst="rect">
            <a:avLst/>
          </a:prstGeom>
          <a:solidFill>
            <a:schemeClr val="bg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ctrTitle"/>
          </p:nvPr>
        </p:nvSpPr>
        <p:spPr>
          <a:xfrm>
            <a:off x="791076" y="1756611"/>
            <a:ext cx="8420100" cy="2387600"/>
          </a:xfrm>
        </p:spPr>
        <p:txBody>
          <a:bodyPr>
            <a:normAutofit fontScale="90000"/>
          </a:bodyPr>
          <a:lstStyle/>
          <a:p>
            <a:r>
              <a:rPr lang="es-ES" dirty="0">
                <a:solidFill>
                  <a:srgbClr val="78777C"/>
                </a:solidFill>
              </a:rPr>
              <a:t>Control de versiones con Git y </a:t>
            </a:r>
            <a:r>
              <a:rPr lang="es-ES" dirty="0" err="1">
                <a:solidFill>
                  <a:srgbClr val="78777C"/>
                </a:solidFill>
              </a:rPr>
              <a:t>GitFlow</a:t>
            </a:r>
            <a:br>
              <a:rPr lang="es-ES" dirty="0">
                <a:solidFill>
                  <a:srgbClr val="78777C"/>
                </a:solidFill>
              </a:rPr>
            </a:br>
            <a:endParaRPr lang="es-ES" dirty="0">
              <a:solidFill>
                <a:srgbClr val="78777C"/>
              </a:solidFill>
            </a:endParaRPr>
          </a:p>
        </p:txBody>
      </p:sp>
      <p:sp>
        <p:nvSpPr>
          <p:cNvPr id="3" name="Subtítulo 2"/>
          <p:cNvSpPr>
            <a:spLocks noGrp="1"/>
          </p:cNvSpPr>
          <p:nvPr>
            <p:ph type="subTitle" idx="1"/>
          </p:nvPr>
        </p:nvSpPr>
        <p:spPr>
          <a:xfrm>
            <a:off x="1286376" y="4236286"/>
            <a:ext cx="7429500" cy="1655762"/>
          </a:xfrm>
        </p:spPr>
        <p:txBody>
          <a:bodyPr/>
          <a:lstStyle/>
          <a:p>
            <a:r>
              <a:rPr lang="es-ES" dirty="0">
                <a:solidFill>
                  <a:srgbClr val="FF4F00"/>
                </a:solidFill>
              </a:rPr>
              <a:t>Gestión de proyectos</a:t>
            </a:r>
          </a:p>
        </p:txBody>
      </p:sp>
      <p:sp>
        <p:nvSpPr>
          <p:cNvPr id="4" name="CuadroTexto 3"/>
          <p:cNvSpPr txBox="1"/>
          <p:nvPr/>
        </p:nvSpPr>
        <p:spPr>
          <a:xfrm>
            <a:off x="1238250" y="5646821"/>
            <a:ext cx="3571874" cy="369332"/>
          </a:xfrm>
          <a:prstGeom prst="rect">
            <a:avLst/>
          </a:prstGeom>
          <a:noFill/>
        </p:spPr>
        <p:txBody>
          <a:bodyPr wrap="square" rtlCol="0">
            <a:spAutoFit/>
          </a:bodyPr>
          <a:lstStyle/>
          <a:p>
            <a:r>
              <a:rPr lang="es-ES" sz="900" dirty="0"/>
              <a:t>Copyright 2022 Instituto Tecnológico de Informática (ITI)</a:t>
            </a:r>
          </a:p>
          <a:p>
            <a:r>
              <a:rPr lang="es-ES" sz="900" dirty="0"/>
              <a:t>Prohibida la reproducción total o parcial sin permiso de ITI</a:t>
            </a:r>
          </a:p>
        </p:txBody>
      </p:sp>
      <p:sp>
        <p:nvSpPr>
          <p:cNvPr id="5" name="CuadroTexto 4"/>
          <p:cNvSpPr txBox="1"/>
          <p:nvPr/>
        </p:nvSpPr>
        <p:spPr>
          <a:xfrm>
            <a:off x="5095876" y="5646820"/>
            <a:ext cx="3571874" cy="369332"/>
          </a:xfrm>
          <a:prstGeom prst="rect">
            <a:avLst/>
          </a:prstGeom>
          <a:noFill/>
        </p:spPr>
        <p:txBody>
          <a:bodyPr wrap="square" rtlCol="0">
            <a:spAutoFit/>
          </a:bodyPr>
          <a:lstStyle/>
          <a:p>
            <a:pPr algn="r"/>
            <a:r>
              <a:rPr lang="es-ES" sz="900" dirty="0"/>
              <a:t>www.iti.es</a:t>
            </a:r>
          </a:p>
          <a:p>
            <a:pPr algn="r"/>
            <a:r>
              <a:rPr lang="es-ES" sz="900" dirty="0"/>
              <a:t>formacion@iti.es</a:t>
            </a:r>
          </a:p>
        </p:txBody>
      </p:sp>
    </p:spTree>
    <p:extLst>
      <p:ext uri="{BB962C8B-B14F-4D97-AF65-F5344CB8AC3E}">
        <p14:creationId xmlns:p14="http://schemas.microsoft.com/office/powerpoint/2010/main" val="18979767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r>
              <a:rPr lang="es-ES" dirty="0"/>
              <a:t>Comandos de configuración</a:t>
            </a:r>
          </a:p>
          <a:p>
            <a:pPr lvl="1"/>
            <a:r>
              <a:rPr lang="en-US" dirty="0"/>
              <a:t>git config --global user.name "John Doe”</a:t>
            </a:r>
          </a:p>
          <a:p>
            <a:pPr lvl="1"/>
            <a:r>
              <a:rPr lang="en-US" dirty="0"/>
              <a:t>git config --global </a:t>
            </a:r>
            <a:r>
              <a:rPr lang="en-US" dirty="0" err="1"/>
              <a:t>user.email</a:t>
            </a:r>
            <a:r>
              <a:rPr lang="en-US" dirty="0"/>
              <a:t> "john doe@example.com"</a:t>
            </a:r>
          </a:p>
          <a:p>
            <a:pPr lvl="2"/>
            <a:r>
              <a:rPr lang="es-ES_tradnl" dirty="0"/>
              <a:t>Agregan la información del usuario que se usarán en los </a:t>
            </a:r>
            <a:r>
              <a:rPr lang="es-ES_tradnl" dirty="0" err="1"/>
              <a:t>commits</a:t>
            </a:r>
            <a:r>
              <a:rPr lang="es-ES_tradnl" dirty="0"/>
              <a:t> </a:t>
            </a:r>
          </a:p>
          <a:p>
            <a:pPr lvl="1"/>
            <a:r>
              <a:rPr lang="es-ES_tradnl" dirty="0" err="1"/>
              <a:t>git</a:t>
            </a:r>
            <a:r>
              <a:rPr lang="es-ES_tradnl" dirty="0"/>
              <a:t> </a:t>
            </a:r>
            <a:r>
              <a:rPr lang="es-ES_tradnl" dirty="0" err="1"/>
              <a:t>config</a:t>
            </a:r>
            <a:r>
              <a:rPr lang="es-ES_tradnl" dirty="0"/>
              <a:t> --global </a:t>
            </a:r>
            <a:r>
              <a:rPr lang="es-ES_tradnl" dirty="0" err="1"/>
              <a:t>core.editor</a:t>
            </a:r>
            <a:r>
              <a:rPr lang="es-ES_tradnl" dirty="0"/>
              <a:t> </a:t>
            </a:r>
            <a:r>
              <a:rPr lang="es-ES_tradnl" dirty="0" err="1"/>
              <a:t>code</a:t>
            </a:r>
            <a:endParaRPr lang="es-ES_tradnl" dirty="0"/>
          </a:p>
          <a:p>
            <a:pPr lvl="2"/>
            <a:r>
              <a:rPr lang="es-ES_tradnl" dirty="0"/>
              <a:t>Cambia el editor por defecto a VS </a:t>
            </a:r>
            <a:r>
              <a:rPr lang="es-ES_tradnl" dirty="0" err="1"/>
              <a:t>Code</a:t>
            </a:r>
            <a:r>
              <a:rPr lang="es-ES_tradnl" dirty="0"/>
              <a:t>, nano, </a:t>
            </a:r>
            <a:r>
              <a:rPr lang="es-ES_tradnl" dirty="0" err="1"/>
              <a:t>emacs</a:t>
            </a:r>
            <a:r>
              <a:rPr lang="es-ES_tradnl" dirty="0"/>
              <a:t>, etc. </a:t>
            </a:r>
          </a:p>
          <a:p>
            <a:pPr lvl="1"/>
            <a:r>
              <a:rPr lang="es-ES_tradnl" dirty="0" err="1"/>
              <a:t>git</a:t>
            </a:r>
            <a:r>
              <a:rPr lang="es-ES_tradnl" dirty="0"/>
              <a:t> </a:t>
            </a:r>
            <a:r>
              <a:rPr lang="es-ES_tradnl" dirty="0" err="1"/>
              <a:t>config</a:t>
            </a:r>
            <a:r>
              <a:rPr lang="es-ES_tradnl" dirty="0"/>
              <a:t> --global </a:t>
            </a:r>
            <a:r>
              <a:rPr lang="es-ES_tradnl" dirty="0" err="1"/>
              <a:t>merge.tool</a:t>
            </a:r>
            <a:r>
              <a:rPr lang="es-ES_tradnl" dirty="0"/>
              <a:t> </a:t>
            </a:r>
            <a:r>
              <a:rPr lang="es-ES_tradnl" dirty="0" err="1"/>
              <a:t>vimdiff</a:t>
            </a:r>
            <a:endParaRPr lang="es-ES_tradnl" dirty="0"/>
          </a:p>
          <a:p>
            <a:pPr lvl="2"/>
            <a:r>
              <a:rPr lang="es-ES_tradnl" dirty="0"/>
              <a:t>Cambia la herramienta para resolver conflictos de unión (</a:t>
            </a:r>
            <a:r>
              <a:rPr lang="es-ES_tradnl" dirty="0" err="1"/>
              <a:t>merge</a:t>
            </a:r>
            <a:r>
              <a:rPr lang="es-ES_tradnl" dirty="0"/>
              <a:t>) pueden ser </a:t>
            </a:r>
            <a:r>
              <a:rPr lang="es-ES_tradnl" dirty="0" err="1"/>
              <a:t>vimdiff</a:t>
            </a:r>
            <a:r>
              <a:rPr lang="es-ES_tradnl" dirty="0"/>
              <a:t>, kdiff3, emerge, </a:t>
            </a:r>
            <a:r>
              <a:rPr lang="es-ES_tradnl" dirty="0" err="1"/>
              <a:t>gvimdiff</a:t>
            </a:r>
            <a:r>
              <a:rPr lang="es-ES_tradnl" dirty="0"/>
              <a:t>, etc.</a:t>
            </a:r>
          </a:p>
          <a:p>
            <a:pPr lvl="1"/>
            <a:r>
              <a:rPr lang="es-ES_tradnl" dirty="0" err="1"/>
              <a:t>git</a:t>
            </a:r>
            <a:r>
              <a:rPr lang="es-ES_tradnl" dirty="0"/>
              <a:t> comando --</a:t>
            </a:r>
            <a:r>
              <a:rPr lang="es-ES_tradnl" dirty="0" err="1"/>
              <a:t>help</a:t>
            </a:r>
            <a:endParaRPr lang="es-ES_tradnl" dirty="0"/>
          </a:p>
          <a:p>
            <a:pPr lvl="2"/>
            <a:r>
              <a:rPr lang="es-ES_tradnl" dirty="0"/>
              <a:t>Muestra la ayuda de un comando</a:t>
            </a:r>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repositorio</a:t>
            </a:r>
          </a:p>
        </p:txBody>
      </p:sp>
    </p:spTree>
    <p:extLst>
      <p:ext uri="{BB962C8B-B14F-4D97-AF65-F5344CB8AC3E}">
        <p14:creationId xmlns:p14="http://schemas.microsoft.com/office/powerpoint/2010/main" val="1412258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r>
              <a:rPr lang="es-ES" dirty="0"/>
              <a:t>Ignorando ficheros</a:t>
            </a:r>
          </a:p>
          <a:p>
            <a:pPr lvl="1"/>
            <a:r>
              <a:rPr lang="es-ES" dirty="0"/>
              <a:t>.</a:t>
            </a:r>
            <a:r>
              <a:rPr lang="es-ES" dirty="0" err="1"/>
              <a:t>gitignore</a:t>
            </a:r>
            <a:endParaRPr lang="es-ES" dirty="0"/>
          </a:p>
          <a:p>
            <a:pPr lvl="2"/>
            <a:r>
              <a:rPr lang="es-ES_tradnl" dirty="0"/>
              <a:t>Fichero con las excepciones, archivos que </a:t>
            </a:r>
            <a:r>
              <a:rPr lang="es-ES_tradnl" dirty="0" err="1"/>
              <a:t>git</a:t>
            </a:r>
            <a:r>
              <a:rPr lang="es-ES_tradnl" dirty="0"/>
              <a:t> no incorporar al VCS</a:t>
            </a:r>
          </a:p>
          <a:p>
            <a:pPr lvl="1"/>
            <a:r>
              <a:rPr lang="es-ES_tradnl" dirty="0"/>
              <a:t>.</a:t>
            </a:r>
            <a:r>
              <a:rPr lang="es-ES_tradnl" dirty="0" err="1"/>
              <a:t>gitkeep</a:t>
            </a:r>
            <a:endParaRPr lang="es-ES_tradnl" dirty="0"/>
          </a:p>
          <a:p>
            <a:pPr lvl="2"/>
            <a:r>
              <a:rPr lang="es-ES_tradnl" dirty="0"/>
              <a:t>Como </a:t>
            </a:r>
            <a:r>
              <a:rPr lang="es-ES_tradnl" dirty="0" err="1"/>
              <a:t>git</a:t>
            </a:r>
            <a:r>
              <a:rPr lang="es-ES_tradnl" dirty="0"/>
              <a:t> no tiene en cuenta las carpetas vacías, hay gente que pone este fichero dentro de las mismas. También se suele utilizar un fichero .</a:t>
            </a:r>
            <a:r>
              <a:rPr lang="es-ES_tradnl" dirty="0" err="1"/>
              <a:t>gitignore</a:t>
            </a:r>
            <a:r>
              <a:rPr lang="es-ES_tradnl" dirty="0"/>
              <a:t> vacío.</a:t>
            </a:r>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repositorio</a:t>
            </a:r>
          </a:p>
        </p:txBody>
      </p:sp>
    </p:spTree>
    <p:extLst>
      <p:ext uri="{BB962C8B-B14F-4D97-AF65-F5344CB8AC3E}">
        <p14:creationId xmlns:p14="http://schemas.microsoft.com/office/powerpoint/2010/main" val="2183952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r>
              <a:rPr lang="es-ES" dirty="0"/>
              <a:t>Gitignore.io</a:t>
            </a:r>
          </a:p>
          <a:p>
            <a:pPr lvl="1"/>
            <a:r>
              <a:rPr lang="es-ES" dirty="0">
                <a:hlinkClick r:id="rId2"/>
              </a:rPr>
              <a:t>https://www.gitignore.io</a:t>
            </a:r>
            <a:endParaRPr lang="es-ES"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repositorio</a:t>
            </a:r>
          </a:p>
        </p:txBody>
      </p:sp>
      <p:pic>
        <p:nvPicPr>
          <p:cNvPr id="5" name="Imagen 4">
            <a:extLst>
              <a:ext uri="{FF2B5EF4-FFF2-40B4-BE49-F238E27FC236}">
                <a16:creationId xmlns:a16="http://schemas.microsoft.com/office/drawing/2014/main" id="{A6B23987-B15E-78BC-9153-4F8880E5FFC3}"/>
              </a:ext>
            </a:extLst>
          </p:cNvPr>
          <p:cNvPicPr>
            <a:picLocks noChangeAspect="1"/>
          </p:cNvPicPr>
          <p:nvPr/>
        </p:nvPicPr>
        <p:blipFill>
          <a:blip r:embed="rId3"/>
          <a:stretch>
            <a:fillRect/>
          </a:stretch>
        </p:blipFill>
        <p:spPr>
          <a:xfrm>
            <a:off x="2180792" y="2132234"/>
            <a:ext cx="5544416" cy="2884478"/>
          </a:xfrm>
          <a:prstGeom prst="rect">
            <a:avLst/>
          </a:prstGeom>
        </p:spPr>
      </p:pic>
    </p:spTree>
    <p:extLst>
      <p:ext uri="{BB962C8B-B14F-4D97-AF65-F5344CB8AC3E}">
        <p14:creationId xmlns:p14="http://schemas.microsoft.com/office/powerpoint/2010/main" val="2137194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endParaRPr lang="es-ES" dirty="0"/>
          </a:p>
          <a:p>
            <a:r>
              <a:rPr lang="es-ES" dirty="0"/>
              <a:t>Aplicar .</a:t>
            </a:r>
            <a:r>
              <a:rPr lang="es-ES" dirty="0" err="1"/>
              <a:t>gitignore</a:t>
            </a:r>
            <a:endParaRPr lang="es-ES" dirty="0"/>
          </a:p>
          <a:p>
            <a:pPr marL="971550" lvl="1" indent="-514350">
              <a:buFont typeface="+mj-lt"/>
              <a:buAutoNum type="arabicPeriod"/>
            </a:pPr>
            <a:r>
              <a:rPr lang="es-ES_tradnl" dirty="0"/>
              <a:t>Hacemos </a:t>
            </a:r>
            <a:r>
              <a:rPr lang="es-ES_tradnl" dirty="0" err="1"/>
              <a:t>commit</a:t>
            </a:r>
            <a:r>
              <a:rPr lang="es-ES_tradnl" dirty="0"/>
              <a:t> de todos lo cambios (cuidado con la pila de </a:t>
            </a:r>
            <a:r>
              <a:rPr lang="es-ES_tradnl" dirty="0" err="1"/>
              <a:t>stash</a:t>
            </a:r>
            <a:r>
              <a:rPr lang="es-ES_tradnl" dirty="0"/>
              <a:t>)</a:t>
            </a:r>
          </a:p>
          <a:p>
            <a:pPr marL="971550" lvl="1" indent="-514350">
              <a:buFont typeface="+mj-lt"/>
              <a:buAutoNum type="arabicPeriod"/>
            </a:pPr>
            <a:r>
              <a:rPr lang="es-ES_tradnl" dirty="0" err="1"/>
              <a:t>git</a:t>
            </a:r>
            <a:r>
              <a:rPr lang="es-ES_tradnl" dirty="0"/>
              <a:t> </a:t>
            </a:r>
            <a:r>
              <a:rPr lang="es-ES_tradnl" dirty="0" err="1"/>
              <a:t>rm</a:t>
            </a:r>
            <a:r>
              <a:rPr lang="es-ES_tradnl" dirty="0"/>
              <a:t> -r --</a:t>
            </a:r>
            <a:r>
              <a:rPr lang="es-ES_tradnl" dirty="0" err="1"/>
              <a:t>cached</a:t>
            </a:r>
            <a:r>
              <a:rPr lang="es-ES_tradnl" dirty="0"/>
              <a:t>. (Quita lo que haya en el índice)</a:t>
            </a:r>
          </a:p>
          <a:p>
            <a:pPr marL="971550" lvl="1" indent="-514350">
              <a:buFont typeface="+mj-lt"/>
              <a:buAutoNum type="arabicPeriod"/>
            </a:pPr>
            <a:r>
              <a:rPr lang="es-ES_tradnl" dirty="0" err="1"/>
              <a:t>git</a:t>
            </a:r>
            <a:r>
              <a:rPr lang="es-ES_tradnl" dirty="0"/>
              <a:t> </a:t>
            </a:r>
            <a:r>
              <a:rPr lang="es-ES_tradnl" dirty="0" err="1"/>
              <a:t>add</a:t>
            </a:r>
            <a:r>
              <a:rPr lang="es-ES_tradnl" dirty="0"/>
              <a:t> .</a:t>
            </a:r>
          </a:p>
          <a:p>
            <a:pPr marL="971550" lvl="1" indent="-514350">
              <a:buFont typeface="+mj-lt"/>
              <a:buAutoNum type="arabicPeriod"/>
            </a:pPr>
            <a:r>
              <a:rPr lang="es-ES_tradnl" dirty="0" err="1"/>
              <a:t>git</a:t>
            </a:r>
            <a:r>
              <a:rPr lang="es-ES_tradnl" dirty="0"/>
              <a:t> </a:t>
            </a:r>
            <a:r>
              <a:rPr lang="es-ES_tradnl" dirty="0" err="1"/>
              <a:t>commit</a:t>
            </a:r>
            <a:r>
              <a:rPr lang="es-ES_tradnl" dirty="0"/>
              <a:t> -m ".</a:t>
            </a:r>
            <a:r>
              <a:rPr lang="es-ES_tradnl" dirty="0" err="1"/>
              <a:t>gitignore</a:t>
            </a:r>
            <a:r>
              <a:rPr lang="es-ES_tradnl" dirty="0"/>
              <a:t> aplicado"</a:t>
            </a:r>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repositorio</a:t>
            </a:r>
          </a:p>
        </p:txBody>
      </p:sp>
    </p:spTree>
    <p:extLst>
      <p:ext uri="{BB962C8B-B14F-4D97-AF65-F5344CB8AC3E}">
        <p14:creationId xmlns:p14="http://schemas.microsoft.com/office/powerpoint/2010/main" val="3689788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r>
              <a:rPr lang="es-ES" dirty="0"/>
              <a:t>Comandos para trabajo en local</a:t>
            </a:r>
          </a:p>
          <a:p>
            <a:pPr lvl="1"/>
            <a:r>
              <a:rPr lang="es-ES_tradnl" dirty="0" err="1"/>
              <a:t>git</a:t>
            </a:r>
            <a:r>
              <a:rPr lang="es-ES_tradnl" dirty="0"/>
              <a:t> </a:t>
            </a:r>
            <a:r>
              <a:rPr lang="es-ES_tradnl" dirty="0" err="1"/>
              <a:t>add</a:t>
            </a:r>
            <a:r>
              <a:rPr lang="es-ES_tradnl" dirty="0"/>
              <a:t> .</a:t>
            </a:r>
          </a:p>
          <a:p>
            <a:pPr lvl="2"/>
            <a:r>
              <a:rPr lang="es-ES_tradnl" dirty="0"/>
              <a:t>añade todos los ficheros al </a:t>
            </a:r>
            <a:r>
              <a:rPr lang="es-ES_tradnl" dirty="0" err="1"/>
              <a:t>staging</a:t>
            </a:r>
            <a:r>
              <a:rPr lang="es-ES_tradnl" dirty="0"/>
              <a:t> </a:t>
            </a:r>
            <a:r>
              <a:rPr lang="es-ES_tradnl" dirty="0" err="1"/>
              <a:t>area</a:t>
            </a:r>
            <a:endParaRPr lang="es-ES_tradnl" dirty="0"/>
          </a:p>
          <a:p>
            <a:pPr lvl="1"/>
            <a:r>
              <a:rPr lang="es-ES_tradnl" dirty="0" err="1"/>
              <a:t>git</a:t>
            </a:r>
            <a:r>
              <a:rPr lang="es-ES_tradnl" dirty="0"/>
              <a:t> </a:t>
            </a:r>
            <a:r>
              <a:rPr lang="es-ES_tradnl" dirty="0" err="1"/>
              <a:t>add</a:t>
            </a:r>
            <a:r>
              <a:rPr lang="es-ES_tradnl" dirty="0"/>
              <a:t> fichero.js</a:t>
            </a:r>
          </a:p>
          <a:p>
            <a:pPr lvl="2"/>
            <a:r>
              <a:rPr lang="es-ES_tradnl" dirty="0"/>
              <a:t>añade un fichero al </a:t>
            </a:r>
            <a:r>
              <a:rPr lang="es-ES_tradnl" dirty="0" err="1"/>
              <a:t>staging</a:t>
            </a:r>
            <a:r>
              <a:rPr lang="es-ES_tradnl" dirty="0"/>
              <a:t> área</a:t>
            </a:r>
          </a:p>
          <a:p>
            <a:pPr lvl="1"/>
            <a:r>
              <a:rPr lang="es-ES" dirty="0" err="1"/>
              <a:t>git</a:t>
            </a:r>
            <a:r>
              <a:rPr lang="es-ES" dirty="0"/>
              <a:t> </a:t>
            </a:r>
            <a:r>
              <a:rPr lang="es-ES" dirty="0" err="1"/>
              <a:t>commit</a:t>
            </a:r>
            <a:r>
              <a:rPr lang="es-ES" dirty="0"/>
              <a:t> –m “Descripción del </a:t>
            </a:r>
            <a:r>
              <a:rPr lang="es-ES" dirty="0" err="1"/>
              <a:t>commit</a:t>
            </a:r>
            <a:r>
              <a:rPr lang="es-ES" dirty="0"/>
              <a:t>”</a:t>
            </a:r>
          </a:p>
          <a:p>
            <a:pPr lvl="2"/>
            <a:r>
              <a:rPr lang="es-ES" dirty="0"/>
              <a:t>Crear el repositorio</a:t>
            </a:r>
          </a:p>
          <a:p>
            <a:pPr lvl="1"/>
            <a:r>
              <a:rPr lang="es-ES" dirty="0" err="1"/>
              <a:t>git</a:t>
            </a:r>
            <a:r>
              <a:rPr lang="es-ES" dirty="0"/>
              <a:t> </a:t>
            </a:r>
            <a:r>
              <a:rPr lang="es-ES" dirty="0" err="1"/>
              <a:t>commit</a:t>
            </a:r>
            <a:r>
              <a:rPr lang="es-ES" dirty="0"/>
              <a:t> –am “Descripción del </a:t>
            </a:r>
            <a:r>
              <a:rPr lang="es-ES" dirty="0" err="1"/>
              <a:t>commit</a:t>
            </a:r>
            <a:r>
              <a:rPr lang="es-ES" dirty="0"/>
              <a:t>”</a:t>
            </a:r>
          </a:p>
          <a:p>
            <a:pPr lvl="2"/>
            <a:r>
              <a:rPr lang="es-ES_tradnl" dirty="0"/>
              <a:t>La opción –a realiza un </a:t>
            </a:r>
            <a:r>
              <a:rPr lang="es-ES_tradnl" dirty="0" err="1"/>
              <a:t>add</a:t>
            </a:r>
            <a:r>
              <a:rPr lang="es-ES_tradnl" dirty="0"/>
              <a:t> automáticamente</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comandos básicos</a:t>
            </a:r>
          </a:p>
        </p:txBody>
      </p:sp>
    </p:spTree>
    <p:extLst>
      <p:ext uri="{BB962C8B-B14F-4D97-AF65-F5344CB8AC3E}">
        <p14:creationId xmlns:p14="http://schemas.microsoft.com/office/powerpoint/2010/main" val="1340904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r>
              <a:rPr lang="es-ES" dirty="0"/>
              <a:t>Comandos para trabajo en local</a:t>
            </a:r>
          </a:p>
          <a:p>
            <a:pPr lvl="1"/>
            <a:r>
              <a:rPr lang="es-ES_tradnl" dirty="0" err="1"/>
              <a:t>git</a:t>
            </a:r>
            <a:r>
              <a:rPr lang="es-ES_tradnl" dirty="0"/>
              <a:t> log</a:t>
            </a:r>
          </a:p>
          <a:p>
            <a:pPr lvl="2"/>
            <a:r>
              <a:rPr lang="es-ES_tradnl" dirty="0"/>
              <a:t>Muestra el histórico de </a:t>
            </a:r>
            <a:r>
              <a:rPr lang="es-ES_tradnl" dirty="0" err="1"/>
              <a:t>commits</a:t>
            </a:r>
            <a:endParaRPr lang="es-ES_tradnl" dirty="0"/>
          </a:p>
          <a:p>
            <a:pPr lvl="1"/>
            <a:r>
              <a:rPr lang="es-ES_tradnl" dirty="0" err="1"/>
              <a:t>git</a:t>
            </a:r>
            <a:r>
              <a:rPr lang="es-ES_tradnl" dirty="0"/>
              <a:t> status</a:t>
            </a:r>
          </a:p>
          <a:p>
            <a:pPr lvl="2"/>
            <a:r>
              <a:rPr lang="es-ES_tradnl" dirty="0"/>
              <a:t>Estado de </a:t>
            </a:r>
            <a:r>
              <a:rPr lang="es-ES_tradnl" dirty="0" err="1"/>
              <a:t>git</a:t>
            </a:r>
            <a:r>
              <a:rPr lang="es-ES_tradnl" dirty="0"/>
              <a:t>: rama actual, ficheros nuevos, agregados al </a:t>
            </a:r>
            <a:r>
              <a:rPr lang="es-ES_tradnl" dirty="0" err="1"/>
              <a:t>staging</a:t>
            </a:r>
            <a:r>
              <a:rPr lang="es-ES_tradnl" dirty="0"/>
              <a:t>,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comandos básicos</a:t>
            </a:r>
          </a:p>
        </p:txBody>
      </p:sp>
      <p:pic>
        <p:nvPicPr>
          <p:cNvPr id="5" name="Imagen 4">
            <a:extLst>
              <a:ext uri="{FF2B5EF4-FFF2-40B4-BE49-F238E27FC236}">
                <a16:creationId xmlns:a16="http://schemas.microsoft.com/office/drawing/2014/main" id="{D24DC203-D050-D20E-EAF4-B50A702B606B}"/>
              </a:ext>
            </a:extLst>
          </p:cNvPr>
          <p:cNvPicPr>
            <a:picLocks noChangeAspect="1"/>
          </p:cNvPicPr>
          <p:nvPr/>
        </p:nvPicPr>
        <p:blipFill>
          <a:blip r:embed="rId2"/>
          <a:stretch>
            <a:fillRect/>
          </a:stretch>
        </p:blipFill>
        <p:spPr>
          <a:xfrm>
            <a:off x="937347" y="3429000"/>
            <a:ext cx="6867525" cy="2038350"/>
          </a:xfrm>
          <a:prstGeom prst="rect">
            <a:avLst/>
          </a:prstGeom>
        </p:spPr>
      </p:pic>
    </p:spTree>
    <p:extLst>
      <p:ext uri="{BB962C8B-B14F-4D97-AF65-F5344CB8AC3E}">
        <p14:creationId xmlns:p14="http://schemas.microsoft.com/office/powerpoint/2010/main" val="2646119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endParaRPr lang="es-ES" dirty="0"/>
          </a:p>
          <a:p>
            <a:r>
              <a:rPr lang="es-ES" dirty="0"/>
              <a:t>Comandos para trabajo en local</a:t>
            </a:r>
          </a:p>
          <a:p>
            <a:pPr lvl="1"/>
            <a:r>
              <a:rPr lang="es-ES_tradnl" dirty="0" err="1"/>
              <a:t>git</a:t>
            </a:r>
            <a:r>
              <a:rPr lang="es-ES_tradnl" dirty="0"/>
              <a:t> </a:t>
            </a:r>
            <a:r>
              <a:rPr lang="es-ES_tradnl" dirty="0" err="1"/>
              <a:t>commit</a:t>
            </a:r>
            <a:r>
              <a:rPr lang="es-ES_tradnl" dirty="0"/>
              <a:t> --</a:t>
            </a:r>
            <a:r>
              <a:rPr lang="es-ES_tradnl" dirty="0" err="1"/>
              <a:t>amend</a:t>
            </a:r>
            <a:endParaRPr lang="es-ES_tradnl" dirty="0"/>
          </a:p>
          <a:p>
            <a:pPr lvl="2"/>
            <a:r>
              <a:rPr lang="es-ES_tradnl" dirty="0"/>
              <a:t>Añade los cambios al ultimo </a:t>
            </a:r>
            <a:r>
              <a:rPr lang="es-ES_tradnl" dirty="0" err="1"/>
              <a:t>commit</a:t>
            </a:r>
            <a:r>
              <a:rPr lang="es-ES_tradnl" dirty="0"/>
              <a:t>, en lugar de hacer un </a:t>
            </a:r>
            <a:r>
              <a:rPr lang="es-ES_tradnl" dirty="0" err="1"/>
              <a:t>commit</a:t>
            </a:r>
            <a:r>
              <a:rPr lang="es-ES_tradnl" dirty="0"/>
              <a:t> nuevo, por si se te ha olvidado algo. </a:t>
            </a:r>
          </a:p>
          <a:p>
            <a:pPr lvl="2"/>
            <a:r>
              <a:rPr lang="es-ES_tradnl" dirty="0"/>
              <a:t>También permite modificar el mensaje del último </a:t>
            </a:r>
            <a:r>
              <a:rPr lang="es-ES_tradnl" dirty="0" err="1"/>
              <a:t>commit</a:t>
            </a:r>
            <a:r>
              <a:rPr lang="es-ES_tradnl" dirty="0"/>
              <a:t>. </a:t>
            </a:r>
          </a:p>
          <a:p>
            <a:pPr lvl="2"/>
            <a:r>
              <a:rPr lang="es-ES_tradnl" b="1" dirty="0"/>
              <a:t>¡No se debe utilizar si hemos hecho </a:t>
            </a:r>
            <a:r>
              <a:rPr lang="es-ES_tradnl" b="1" dirty="0" err="1"/>
              <a:t>push</a:t>
            </a:r>
            <a:r>
              <a:rPr lang="es-ES_tradnl" b="1" dirty="0"/>
              <a:t> de los cambios!</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comandos básicos</a:t>
            </a:r>
          </a:p>
        </p:txBody>
      </p:sp>
    </p:spTree>
    <p:extLst>
      <p:ext uri="{BB962C8B-B14F-4D97-AF65-F5344CB8AC3E}">
        <p14:creationId xmlns:p14="http://schemas.microsoft.com/office/powerpoint/2010/main" val="2938056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endParaRPr lang="es-ES" dirty="0"/>
          </a:p>
          <a:p>
            <a:r>
              <a:rPr lang="es-ES" dirty="0"/>
              <a:t>¿Qué es HEAD?</a:t>
            </a:r>
          </a:p>
          <a:p>
            <a:pPr lvl="1"/>
            <a:r>
              <a:rPr lang="es-ES_tradnl" dirty="0"/>
              <a:t>HEAD es totalmente distinto al concepto de HEAD en otros sistemas de control de cambios como </a:t>
            </a:r>
            <a:r>
              <a:rPr lang="es-ES_tradnl" dirty="0" err="1"/>
              <a:t>Subversion</a:t>
            </a:r>
            <a:r>
              <a:rPr lang="es-ES_tradnl" dirty="0"/>
              <a:t> o CVS. </a:t>
            </a:r>
          </a:p>
          <a:p>
            <a:pPr lvl="1"/>
            <a:r>
              <a:rPr lang="es-ES_tradnl" dirty="0"/>
              <a:t>En Git, simplemente es el apuntador a la rama local en la que tú estés en ese momento.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comandos avanzados</a:t>
            </a:r>
          </a:p>
        </p:txBody>
      </p:sp>
    </p:spTree>
    <p:extLst>
      <p:ext uri="{BB962C8B-B14F-4D97-AF65-F5344CB8AC3E}">
        <p14:creationId xmlns:p14="http://schemas.microsoft.com/office/powerpoint/2010/main" val="31246743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r>
              <a:rPr lang="es-ES_tradnl" dirty="0" err="1"/>
              <a:t>git</a:t>
            </a:r>
            <a:r>
              <a:rPr lang="es-ES_tradnl" dirty="0"/>
              <a:t> </a:t>
            </a:r>
            <a:r>
              <a:rPr lang="es-ES_tradnl" dirty="0" err="1"/>
              <a:t>reset</a:t>
            </a:r>
            <a:r>
              <a:rPr lang="es-ES_tradnl" dirty="0"/>
              <a:t> HEAD~1</a:t>
            </a:r>
          </a:p>
          <a:p>
            <a:pPr lvl="2"/>
            <a:r>
              <a:rPr lang="es-ES_tradnl" dirty="0"/>
              <a:t>Deshace el último </a:t>
            </a:r>
            <a:r>
              <a:rPr lang="es-ES_tradnl" dirty="0" err="1"/>
              <a:t>commit</a:t>
            </a:r>
            <a:r>
              <a:rPr lang="es-ES_tradnl" dirty="0"/>
              <a:t>, los cambios no se pierden, pasan al </a:t>
            </a:r>
            <a:r>
              <a:rPr lang="es-ES_tradnl" dirty="0" err="1"/>
              <a:t>area</a:t>
            </a:r>
            <a:r>
              <a:rPr lang="es-ES_tradnl" dirty="0"/>
              <a:t> de trabajo y se queda como justo antes de hacer </a:t>
            </a:r>
            <a:r>
              <a:rPr lang="es-ES_tradnl" dirty="0" err="1"/>
              <a:t>commit</a:t>
            </a:r>
            <a:r>
              <a:rPr lang="es-ES_tradnl" dirty="0"/>
              <a:t>.</a:t>
            </a:r>
          </a:p>
          <a:p>
            <a:pPr lvl="2"/>
            <a:r>
              <a:rPr lang="es-ES_tradnl" b="1" dirty="0"/>
              <a:t>¡No se debe utilizar si hemos hecho </a:t>
            </a:r>
            <a:r>
              <a:rPr lang="es-ES_tradnl" b="1" dirty="0" err="1"/>
              <a:t>push</a:t>
            </a:r>
            <a:r>
              <a:rPr lang="es-ES_tradnl" b="1" dirty="0"/>
              <a:t> de los cambios!</a:t>
            </a:r>
            <a:endParaRPr lang="es-ES_tradnl" dirty="0"/>
          </a:p>
          <a:p>
            <a:pPr lvl="1"/>
            <a:r>
              <a:rPr lang="es-ES_tradnl" dirty="0" err="1"/>
              <a:t>git</a:t>
            </a:r>
            <a:r>
              <a:rPr lang="es-ES_tradnl" dirty="0"/>
              <a:t> </a:t>
            </a:r>
            <a:r>
              <a:rPr lang="es-ES_tradnl" dirty="0" err="1"/>
              <a:t>reset</a:t>
            </a:r>
            <a:r>
              <a:rPr lang="es-ES_tradnl" dirty="0"/>
              <a:t> --</a:t>
            </a:r>
            <a:r>
              <a:rPr lang="es-ES_tradnl" dirty="0" err="1"/>
              <a:t>hard</a:t>
            </a:r>
            <a:r>
              <a:rPr lang="es-ES_tradnl" dirty="0"/>
              <a:t> HEAD~1</a:t>
            </a:r>
          </a:p>
          <a:p>
            <a:pPr lvl="2"/>
            <a:r>
              <a:rPr lang="es-ES_tradnl" dirty="0"/>
              <a:t>Deshace el último </a:t>
            </a:r>
            <a:r>
              <a:rPr lang="es-ES_tradnl" dirty="0" err="1"/>
              <a:t>commit</a:t>
            </a:r>
            <a:r>
              <a:rPr lang="es-ES_tradnl" dirty="0"/>
              <a:t> y se pierden todos los cambios que contiene.</a:t>
            </a:r>
          </a:p>
          <a:p>
            <a:pPr lvl="1"/>
            <a:r>
              <a:rPr lang="es-ES_tradnl" dirty="0" err="1"/>
              <a:t>git</a:t>
            </a:r>
            <a:r>
              <a:rPr lang="es-ES_tradnl" dirty="0"/>
              <a:t> </a:t>
            </a:r>
            <a:r>
              <a:rPr lang="es-ES_tradnl" dirty="0" err="1"/>
              <a:t>reset</a:t>
            </a:r>
            <a:r>
              <a:rPr lang="es-ES_tradnl" dirty="0"/>
              <a:t> --</a:t>
            </a:r>
            <a:r>
              <a:rPr lang="es-ES_tradnl" dirty="0" err="1"/>
              <a:t>hard</a:t>
            </a:r>
            <a:r>
              <a:rPr lang="es-ES_tradnl" dirty="0"/>
              <a:t> &lt;</a:t>
            </a:r>
            <a:r>
              <a:rPr lang="es-ES_tradnl" dirty="0" err="1"/>
              <a:t>sha_commit</a:t>
            </a:r>
            <a:r>
              <a:rPr lang="es-ES_tradnl" dirty="0"/>
              <a:t>&gt;</a:t>
            </a:r>
          </a:p>
          <a:p>
            <a:pPr lvl="2"/>
            <a:r>
              <a:rPr lang="es-ES_tradnl" dirty="0"/>
              <a:t>Deshace los </a:t>
            </a:r>
            <a:r>
              <a:rPr lang="es-ES_tradnl" dirty="0" err="1"/>
              <a:t>commits</a:t>
            </a:r>
            <a:r>
              <a:rPr lang="es-ES_tradnl" dirty="0"/>
              <a:t> y vuelve hasta el </a:t>
            </a:r>
            <a:r>
              <a:rPr lang="es-ES_tradnl" dirty="0" err="1"/>
              <a:t>commit</a:t>
            </a:r>
            <a:r>
              <a:rPr lang="es-ES_tradnl" dirty="0"/>
              <a:t> indicado. Con la opción </a:t>
            </a:r>
            <a:r>
              <a:rPr lang="es-ES_tradnl" dirty="0" err="1"/>
              <a:t>hard</a:t>
            </a:r>
            <a:r>
              <a:rPr lang="es-ES_tradnl" dirty="0"/>
              <a:t> perdemos el trabajo realizado, con </a:t>
            </a:r>
            <a:r>
              <a:rPr lang="es-ES_tradnl" dirty="0" err="1"/>
              <a:t>soft</a:t>
            </a:r>
            <a:r>
              <a:rPr lang="es-ES_tradnl" dirty="0"/>
              <a:t> (por defecto) los cambios aparecerán en el área de </a:t>
            </a:r>
            <a:r>
              <a:rPr lang="es-ES_tradnl" dirty="0" err="1"/>
              <a:t>staging</a:t>
            </a:r>
            <a:r>
              <a:rPr lang="es-ES_tradnl" dirty="0"/>
              <a:t>.</a:t>
            </a:r>
          </a:p>
          <a:p>
            <a:pPr lvl="1"/>
            <a:r>
              <a:rPr lang="es-ES_tradnl" dirty="0" err="1"/>
              <a:t>git</a:t>
            </a:r>
            <a:r>
              <a:rPr lang="es-ES_tradnl" dirty="0"/>
              <a:t> </a:t>
            </a:r>
            <a:r>
              <a:rPr lang="es-ES_tradnl" dirty="0" err="1"/>
              <a:t>revert</a:t>
            </a:r>
            <a:r>
              <a:rPr lang="es-ES_tradnl" dirty="0"/>
              <a:t> &lt;</a:t>
            </a:r>
            <a:r>
              <a:rPr lang="es-ES_tradnl" dirty="0" err="1"/>
              <a:t>sha_commit</a:t>
            </a:r>
            <a:r>
              <a:rPr lang="es-ES_tradnl" dirty="0"/>
              <a:t>&gt;</a:t>
            </a:r>
          </a:p>
          <a:p>
            <a:pPr lvl="2"/>
            <a:r>
              <a:rPr lang="es-ES_tradnl" dirty="0"/>
              <a:t>Crea un </a:t>
            </a:r>
            <a:r>
              <a:rPr lang="es-ES_tradnl" dirty="0" err="1"/>
              <a:t>commit</a:t>
            </a:r>
            <a:r>
              <a:rPr lang="es-ES_tradnl" dirty="0"/>
              <a:t> nuevo que deshace los cambios del </a:t>
            </a:r>
            <a:r>
              <a:rPr lang="es-ES_tradnl" dirty="0" err="1"/>
              <a:t>commit</a:t>
            </a:r>
            <a:r>
              <a:rPr lang="es-ES_tradnl" dirty="0"/>
              <a:t> indicado.</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comandos avanzados</a:t>
            </a:r>
          </a:p>
        </p:txBody>
      </p:sp>
    </p:spTree>
    <p:extLst>
      <p:ext uri="{BB962C8B-B14F-4D97-AF65-F5344CB8AC3E}">
        <p14:creationId xmlns:p14="http://schemas.microsoft.com/office/powerpoint/2010/main" val="36329744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err="1"/>
              <a:t>git</a:t>
            </a:r>
            <a:r>
              <a:rPr lang="es-ES_tradnl" dirty="0"/>
              <a:t> show &lt;</a:t>
            </a:r>
            <a:r>
              <a:rPr lang="es-ES_tradnl" dirty="0" err="1"/>
              <a:t>sha_commit</a:t>
            </a:r>
            <a:r>
              <a:rPr lang="es-ES_tradnl" dirty="0"/>
              <a:t>&gt;</a:t>
            </a:r>
          </a:p>
          <a:p>
            <a:pPr lvl="2"/>
            <a:r>
              <a:rPr lang="es-ES_tradnl" dirty="0"/>
              <a:t>Muestra los detalles de un </a:t>
            </a:r>
            <a:r>
              <a:rPr lang="es-ES_tradnl" dirty="0" err="1"/>
              <a:t>commit</a:t>
            </a:r>
            <a:r>
              <a:rPr lang="es-ES_tradnl" dirty="0"/>
              <a:t>: fecha, autor, ficheros modificados, líneas nuevas/borradas, mensaje de </a:t>
            </a:r>
            <a:r>
              <a:rPr lang="es-ES_tradnl" dirty="0" err="1"/>
              <a:t>commit</a:t>
            </a:r>
            <a:r>
              <a:rPr lang="es-ES_tradnl" dirty="0"/>
              <a:t>, etc.</a:t>
            </a:r>
          </a:p>
          <a:p>
            <a:pPr lvl="1"/>
            <a:r>
              <a:rPr lang="es-ES_tradnl" dirty="0" err="1"/>
              <a:t>git</a:t>
            </a:r>
            <a:r>
              <a:rPr lang="es-ES_tradnl" dirty="0"/>
              <a:t> </a:t>
            </a:r>
            <a:r>
              <a:rPr lang="es-ES_tradnl" dirty="0" err="1"/>
              <a:t>diff</a:t>
            </a:r>
            <a:endParaRPr lang="es-ES_tradnl" dirty="0"/>
          </a:p>
          <a:p>
            <a:pPr lvl="2"/>
            <a:r>
              <a:rPr lang="es-ES_tradnl" dirty="0"/>
              <a:t>Permite ver las modificaciones línea a línea (hay diferentes herramientas). </a:t>
            </a:r>
          </a:p>
          <a:p>
            <a:pPr lvl="1"/>
            <a:r>
              <a:rPr lang="es-ES_tradnl" dirty="0" err="1"/>
              <a:t>git</a:t>
            </a:r>
            <a:r>
              <a:rPr lang="es-ES_tradnl" dirty="0"/>
              <a:t> </a:t>
            </a:r>
            <a:r>
              <a:rPr lang="es-ES_tradnl" dirty="0" err="1"/>
              <a:t>blame</a:t>
            </a:r>
            <a:endParaRPr lang="es-ES_tradnl" dirty="0"/>
          </a:p>
          <a:p>
            <a:pPr lvl="2"/>
            <a:r>
              <a:rPr lang="es-ES_tradnl" dirty="0"/>
              <a:t>El comando </a:t>
            </a:r>
            <a:r>
              <a:rPr lang="es-ES_tradnl" dirty="0" err="1"/>
              <a:t>blame</a:t>
            </a:r>
            <a:r>
              <a:rPr lang="es-ES_tradnl" dirty="0"/>
              <a:t> nos puede ayudar a determinar exactamente quién es responsable de cada línea de código y en qué </a:t>
            </a:r>
            <a:r>
              <a:rPr lang="es-ES_tradnl" dirty="0" err="1"/>
              <a:t>commit</a:t>
            </a:r>
            <a:r>
              <a:rPr lang="es-ES_tradnl" dirty="0"/>
              <a:t> se editó dicha línea. Normalmente será más fácil utilizarlo mediante interfaz gráfica o web.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comandos avanzados</a:t>
            </a:r>
          </a:p>
        </p:txBody>
      </p:sp>
    </p:spTree>
    <p:extLst>
      <p:ext uri="{BB962C8B-B14F-4D97-AF65-F5344CB8AC3E}">
        <p14:creationId xmlns:p14="http://schemas.microsoft.com/office/powerpoint/2010/main" val="1988581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endParaRPr lang="es-ES" dirty="0"/>
          </a:p>
          <a:p>
            <a:r>
              <a:rPr lang="es-ES" dirty="0"/>
              <a:t>¿Qué es Git?</a:t>
            </a:r>
          </a:p>
          <a:p>
            <a:pPr lvl="1"/>
            <a:r>
              <a:rPr lang="es-ES_tradnl" dirty="0"/>
              <a:t>Git (pronunciado "</a:t>
            </a:r>
            <a:r>
              <a:rPr lang="es-ES_tradnl" dirty="0" err="1"/>
              <a:t>guit</a:t>
            </a:r>
            <a:r>
              <a:rPr lang="es-ES_tradnl" dirty="0"/>
              <a:t>"​) es un software de control de versiones diseñado por Linus Torvalds, pensando en la eficiencia y la confiabilidad del mantenimiento de versiones de aplicaciones cuando éstas tienen un gran número de archivos de código fuente.</a:t>
            </a:r>
          </a:p>
          <a:p>
            <a:pPr lvl="1"/>
            <a:r>
              <a:rPr lang="es-ES_tradnl" dirty="0"/>
              <a:t>Su propósito es llevar registro de los cambios en archivos de computadora y coordinar el trabajo que varias personas realizan sobre archivos compartidos. </a:t>
            </a:r>
          </a:p>
          <a:p>
            <a:pPr lvl="1"/>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err="1"/>
              <a:t>Git</a:t>
            </a:r>
            <a:r>
              <a:rPr lang="es-ES" dirty="0"/>
              <a:t>: introducción y fundamentos</a:t>
            </a:r>
          </a:p>
        </p:txBody>
      </p:sp>
    </p:spTree>
    <p:extLst>
      <p:ext uri="{BB962C8B-B14F-4D97-AF65-F5344CB8AC3E}">
        <p14:creationId xmlns:p14="http://schemas.microsoft.com/office/powerpoint/2010/main" val="14223118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n-US" dirty="0"/>
          </a:p>
          <a:p>
            <a:pPr lvl="1"/>
            <a:r>
              <a:rPr lang="en-US" dirty="0"/>
              <a:t>git branch</a:t>
            </a:r>
          </a:p>
          <a:p>
            <a:pPr lvl="2"/>
            <a:r>
              <a:rPr lang="es-ES_tradnl" dirty="0"/>
              <a:t>Muestra las ramas disponibles. La rama actual se muestra con un asterisco</a:t>
            </a:r>
          </a:p>
          <a:p>
            <a:pPr lvl="1"/>
            <a:r>
              <a:rPr lang="es-ES_tradnl" dirty="0" err="1"/>
              <a:t>git</a:t>
            </a:r>
            <a:r>
              <a:rPr lang="es-ES_tradnl" dirty="0"/>
              <a:t> </a:t>
            </a:r>
            <a:r>
              <a:rPr lang="es-ES_tradnl" dirty="0" err="1"/>
              <a:t>branch</a:t>
            </a:r>
            <a:r>
              <a:rPr lang="es-ES_tradnl" dirty="0"/>
              <a:t> [nombre-rama]</a:t>
            </a:r>
          </a:p>
          <a:p>
            <a:pPr lvl="2"/>
            <a:r>
              <a:rPr lang="es-ES_tradnl" dirty="0"/>
              <a:t>Crea una nueva rama a partir de la rama actual (utiliza el </a:t>
            </a:r>
            <a:r>
              <a:rPr lang="es-ES_tradnl" dirty="0" err="1"/>
              <a:t>commit</a:t>
            </a:r>
            <a:r>
              <a:rPr lang="es-ES_tradnl" dirty="0"/>
              <a:t> al que apunta HEAD)</a:t>
            </a:r>
          </a:p>
          <a:p>
            <a:pPr lvl="1"/>
            <a:r>
              <a:rPr lang="es-ES_tradnl" dirty="0" err="1"/>
              <a:t>git</a:t>
            </a:r>
            <a:r>
              <a:rPr lang="es-ES_tradnl" dirty="0"/>
              <a:t> </a:t>
            </a:r>
            <a:r>
              <a:rPr lang="es-ES_tradnl" dirty="0" err="1"/>
              <a:t>branch</a:t>
            </a:r>
            <a:r>
              <a:rPr lang="es-ES_tradnl" dirty="0"/>
              <a:t> &lt;</a:t>
            </a:r>
            <a:r>
              <a:rPr lang="es-ES_tradnl" dirty="0" err="1"/>
              <a:t>sha_commit</a:t>
            </a:r>
            <a:r>
              <a:rPr lang="es-ES_tradnl" dirty="0"/>
              <a:t>&gt;</a:t>
            </a:r>
          </a:p>
          <a:p>
            <a:pPr lvl="2"/>
            <a:r>
              <a:rPr lang="es-ES_tradnl" dirty="0"/>
              <a:t>Crea una rama a partir del hash de un </a:t>
            </a:r>
            <a:r>
              <a:rPr lang="es-ES_tradnl" dirty="0" err="1"/>
              <a:t>commit</a:t>
            </a:r>
            <a:endParaRPr lang="es-ES_tradnl" dirty="0"/>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trabajo con ramas</a:t>
            </a:r>
          </a:p>
        </p:txBody>
      </p:sp>
    </p:spTree>
    <p:extLst>
      <p:ext uri="{BB962C8B-B14F-4D97-AF65-F5344CB8AC3E}">
        <p14:creationId xmlns:p14="http://schemas.microsoft.com/office/powerpoint/2010/main" val="7450761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err="1"/>
              <a:t>git</a:t>
            </a:r>
            <a:r>
              <a:rPr lang="es-ES_tradnl" dirty="0"/>
              <a:t> </a:t>
            </a:r>
            <a:r>
              <a:rPr lang="es-ES_tradnl" dirty="0" err="1"/>
              <a:t>checkout</a:t>
            </a:r>
            <a:r>
              <a:rPr lang="es-ES_tradnl" dirty="0"/>
              <a:t> [nombre-rama]</a:t>
            </a:r>
          </a:p>
          <a:p>
            <a:pPr lvl="2"/>
            <a:r>
              <a:rPr lang="es-ES_tradnl" dirty="0"/>
              <a:t>Cambia a la rama nombre-rama, si ahora realizamos un </a:t>
            </a:r>
            <a:r>
              <a:rPr lang="es-ES_tradnl" dirty="0" err="1"/>
              <a:t>commit</a:t>
            </a:r>
            <a:r>
              <a:rPr lang="es-ES_tradnl" dirty="0"/>
              <a:t> se realizará en la rama nueva. </a:t>
            </a:r>
          </a:p>
          <a:p>
            <a:pPr lvl="2"/>
            <a:r>
              <a:rPr lang="es-ES_tradnl" dirty="0"/>
              <a:t>Al cambiar de rama con cambios sin confirmar, éstos no se pierden, los podemos utilizar, excepto si afectan a los mismos ficheros con algún cambio de la rama a la que nos cambiamos</a:t>
            </a:r>
          </a:p>
          <a:p>
            <a:pPr lvl="1"/>
            <a:r>
              <a:rPr lang="es-ES_tradnl" dirty="0" err="1"/>
              <a:t>git</a:t>
            </a:r>
            <a:r>
              <a:rPr lang="es-ES_tradnl" dirty="0"/>
              <a:t> </a:t>
            </a:r>
            <a:r>
              <a:rPr lang="es-ES_tradnl" dirty="0" err="1"/>
              <a:t>checkout</a:t>
            </a:r>
            <a:r>
              <a:rPr lang="es-ES_tradnl" dirty="0"/>
              <a:t> -b [nombre-rama]</a:t>
            </a:r>
          </a:p>
          <a:p>
            <a:pPr lvl="2"/>
            <a:r>
              <a:rPr lang="es-ES_tradnl" dirty="0"/>
              <a:t>Crea una rama y nos cambia a la misma en un </a:t>
            </a:r>
            <a:r>
              <a:rPr lang="es-ES_tradnl" dirty="0" err="1"/>
              <a:t>unico</a:t>
            </a:r>
            <a:r>
              <a:rPr lang="es-ES_tradnl" dirty="0"/>
              <a:t> comando.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trabajo con ramas</a:t>
            </a:r>
          </a:p>
        </p:txBody>
      </p:sp>
    </p:spTree>
    <p:extLst>
      <p:ext uri="{BB962C8B-B14F-4D97-AF65-F5344CB8AC3E}">
        <p14:creationId xmlns:p14="http://schemas.microsoft.com/office/powerpoint/2010/main" val="14510236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err="1"/>
              <a:t>git</a:t>
            </a:r>
            <a:r>
              <a:rPr lang="es-ES_tradnl" dirty="0"/>
              <a:t> </a:t>
            </a:r>
            <a:r>
              <a:rPr lang="es-ES_tradnl" dirty="0" err="1"/>
              <a:t>merge</a:t>
            </a:r>
            <a:r>
              <a:rPr lang="es-ES_tradnl" dirty="0"/>
              <a:t> [otra-rama]</a:t>
            </a:r>
          </a:p>
          <a:p>
            <a:pPr lvl="2"/>
            <a:r>
              <a:rPr lang="es-ES_tradnl" dirty="0"/>
              <a:t>Fusiona los cambios de la otra rama en la rama actual. Para hacerlo realiza un nuevo '</a:t>
            </a:r>
            <a:r>
              <a:rPr lang="es-ES_tradnl" dirty="0" err="1"/>
              <a:t>merge</a:t>
            </a:r>
            <a:r>
              <a:rPr lang="es-ES_tradnl" dirty="0"/>
              <a:t> </a:t>
            </a:r>
            <a:r>
              <a:rPr lang="es-ES_tradnl" dirty="0" err="1"/>
              <a:t>commit</a:t>
            </a:r>
            <a:r>
              <a:rPr lang="es-ES_tradnl" dirty="0"/>
              <a:t>'.</a:t>
            </a:r>
          </a:p>
          <a:p>
            <a:pPr lvl="1"/>
            <a:r>
              <a:rPr lang="es-ES_tradnl" dirty="0" err="1"/>
              <a:t>git</a:t>
            </a:r>
            <a:r>
              <a:rPr lang="es-ES_tradnl" dirty="0"/>
              <a:t> </a:t>
            </a:r>
            <a:r>
              <a:rPr lang="es-ES_tradnl" dirty="0" err="1"/>
              <a:t>merge</a:t>
            </a:r>
            <a:r>
              <a:rPr lang="es-ES_tradnl" dirty="0"/>
              <a:t> --</a:t>
            </a:r>
            <a:r>
              <a:rPr lang="es-ES_tradnl" dirty="0" err="1"/>
              <a:t>abort</a:t>
            </a:r>
            <a:endParaRPr lang="es-ES_tradnl" dirty="0"/>
          </a:p>
          <a:p>
            <a:pPr lvl="2"/>
            <a:r>
              <a:rPr lang="es-ES_tradnl" dirty="0"/>
              <a:t>Deshace un </a:t>
            </a:r>
            <a:r>
              <a:rPr lang="es-ES_tradnl" dirty="0" err="1"/>
              <a:t>merge</a:t>
            </a:r>
            <a:r>
              <a:rPr lang="es-ES_tradnl" dirty="0"/>
              <a:t> que ha generado conflictos (cuando ocurre esto, puede ser buena idea hacer una copia de la rama y realizar el </a:t>
            </a:r>
            <a:r>
              <a:rPr lang="es-ES_tradnl" dirty="0" err="1"/>
              <a:t>merge</a:t>
            </a:r>
            <a:r>
              <a:rPr lang="es-ES_tradnl" dirty="0"/>
              <a:t> en la copia).</a:t>
            </a:r>
          </a:p>
          <a:p>
            <a:pPr lvl="1"/>
            <a:r>
              <a:rPr lang="es-ES_tradnl" dirty="0" err="1"/>
              <a:t>git</a:t>
            </a:r>
            <a:r>
              <a:rPr lang="es-ES_tradnl" dirty="0"/>
              <a:t> </a:t>
            </a:r>
            <a:r>
              <a:rPr lang="es-ES_tradnl" dirty="0" err="1"/>
              <a:t>cherry</a:t>
            </a:r>
            <a:r>
              <a:rPr lang="es-ES_tradnl" dirty="0"/>
              <a:t>-pick</a:t>
            </a:r>
          </a:p>
          <a:p>
            <a:pPr lvl="2"/>
            <a:r>
              <a:rPr lang="es-ES_tradnl" dirty="0"/>
              <a:t>Integra en la rama actual los cambios de un único </a:t>
            </a:r>
            <a:r>
              <a:rPr lang="es-ES_tradnl" dirty="0" err="1"/>
              <a:t>commit</a:t>
            </a:r>
            <a:r>
              <a:rPr lang="es-ES_tradnl" dirty="0"/>
              <a:t> de otra rama. Sin traer el resto de cambios de la rama origen.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trabajo con ramas</a:t>
            </a:r>
          </a:p>
        </p:txBody>
      </p:sp>
    </p:spTree>
    <p:extLst>
      <p:ext uri="{BB962C8B-B14F-4D97-AF65-F5344CB8AC3E}">
        <p14:creationId xmlns:p14="http://schemas.microsoft.com/office/powerpoint/2010/main" val="27063670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err="1"/>
              <a:t>git</a:t>
            </a:r>
            <a:r>
              <a:rPr lang="es-ES_tradnl" dirty="0"/>
              <a:t> </a:t>
            </a:r>
            <a:r>
              <a:rPr lang="es-ES_tradnl" dirty="0" err="1"/>
              <a:t>branch</a:t>
            </a:r>
            <a:r>
              <a:rPr lang="es-ES_tradnl" dirty="0"/>
              <a:t> -d [nombre-rama]</a:t>
            </a:r>
          </a:p>
          <a:p>
            <a:pPr lvl="2"/>
            <a:r>
              <a:rPr lang="es-ES_tradnl" dirty="0"/>
              <a:t>Elimina una rama. Si la rama no ha sido fusionada, no nos dejará borrarla, ya que se supone que se perderíamos trabajo realizado.</a:t>
            </a:r>
          </a:p>
          <a:p>
            <a:pPr lvl="1"/>
            <a:r>
              <a:rPr lang="es-ES_tradnl" dirty="0" err="1"/>
              <a:t>git</a:t>
            </a:r>
            <a:r>
              <a:rPr lang="es-ES_tradnl" dirty="0"/>
              <a:t> </a:t>
            </a:r>
            <a:r>
              <a:rPr lang="es-ES_tradnl" dirty="0" err="1"/>
              <a:t>branch</a:t>
            </a:r>
            <a:r>
              <a:rPr lang="es-ES_tradnl" dirty="0"/>
              <a:t> -D [nombre-rama]</a:t>
            </a:r>
          </a:p>
          <a:p>
            <a:pPr lvl="2"/>
            <a:r>
              <a:rPr lang="es-ES_tradnl" dirty="0"/>
              <a:t>Elimina una rama. La rama se borrará incluso aunque no haya sido fusionada en otra rama.</a:t>
            </a:r>
          </a:p>
          <a:p>
            <a:pPr lvl="1"/>
            <a:r>
              <a:rPr lang="es-ES_tradnl" dirty="0" err="1"/>
              <a:t>git</a:t>
            </a:r>
            <a:r>
              <a:rPr lang="es-ES_tradnl" dirty="0"/>
              <a:t> </a:t>
            </a:r>
            <a:r>
              <a:rPr lang="es-ES_tradnl" dirty="0" err="1"/>
              <a:t>mergetool</a:t>
            </a:r>
            <a:endParaRPr lang="es-ES_tradnl" dirty="0"/>
          </a:p>
          <a:p>
            <a:pPr lvl="2"/>
            <a:r>
              <a:rPr lang="es-ES_tradnl" dirty="0"/>
              <a:t>Arranca una interfaz gráfica para hacer el </a:t>
            </a:r>
            <a:r>
              <a:rPr lang="es-ES_tradnl" dirty="0" err="1"/>
              <a:t>merge</a:t>
            </a:r>
            <a:r>
              <a:rPr lang="es-ES_tradnl" dirty="0"/>
              <a:t> más </a:t>
            </a:r>
            <a:r>
              <a:rPr lang="es-ES_tradnl" dirty="0" err="1"/>
              <a:t>facilmente</a:t>
            </a:r>
            <a:r>
              <a:rPr lang="es-ES_tradnl" dirty="0"/>
              <a:t>. Tras solucionar los conflictos hay que hacer el '</a:t>
            </a:r>
            <a:r>
              <a:rPr lang="es-ES_tradnl" dirty="0" err="1"/>
              <a:t>merge</a:t>
            </a:r>
            <a:r>
              <a:rPr lang="es-ES_tradnl" dirty="0"/>
              <a:t> </a:t>
            </a:r>
            <a:r>
              <a:rPr lang="es-ES_tradnl" dirty="0" err="1"/>
              <a:t>commit</a:t>
            </a:r>
            <a:r>
              <a:rPr lang="es-ES_tradnl" dirty="0"/>
              <a:t>' para terminar de confirmar la fusión.</a:t>
            </a:r>
          </a:p>
          <a:p>
            <a:pPr lvl="1"/>
            <a:r>
              <a:rPr lang="en-US" dirty="0"/>
              <a:t>git branch --merged y git branch --no-merged</a:t>
            </a:r>
          </a:p>
          <a:p>
            <a:pPr lvl="2"/>
            <a:r>
              <a:rPr lang="es-ES_tradnl" dirty="0"/>
              <a:t>Muestran las ramas fusionadas y no fusionadas con la rama actualmente activa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trabajo con ramas</a:t>
            </a:r>
          </a:p>
        </p:txBody>
      </p:sp>
    </p:spTree>
    <p:extLst>
      <p:ext uri="{BB962C8B-B14F-4D97-AF65-F5344CB8AC3E}">
        <p14:creationId xmlns:p14="http://schemas.microsoft.com/office/powerpoint/2010/main" val="39918302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n-US" dirty="0"/>
              <a:t>git remote add origin &lt;</a:t>
            </a:r>
            <a:r>
              <a:rPr lang="en-US" dirty="0" err="1"/>
              <a:t>url_repositorio</a:t>
            </a:r>
            <a:r>
              <a:rPr lang="en-US" dirty="0"/>
              <a:t>&gt;</a:t>
            </a:r>
          </a:p>
          <a:p>
            <a:pPr lvl="2"/>
            <a:r>
              <a:rPr lang="es-ES_tradnl" dirty="0"/>
              <a:t>Añade un repositorio remoto</a:t>
            </a:r>
          </a:p>
          <a:p>
            <a:pPr lvl="1"/>
            <a:r>
              <a:rPr lang="es-ES_tradnl" dirty="0" err="1"/>
              <a:t>git</a:t>
            </a:r>
            <a:r>
              <a:rPr lang="es-ES_tradnl" dirty="0"/>
              <a:t> remote -v</a:t>
            </a:r>
          </a:p>
          <a:p>
            <a:pPr lvl="2"/>
            <a:r>
              <a:rPr lang="es-ES_tradnl" dirty="0"/>
              <a:t>Muestra un listado de los repositorios remotos configurados en la máquina con su alias. Normalmente solo tendremos un repositorio remoto configurado. </a:t>
            </a:r>
          </a:p>
          <a:p>
            <a:pPr lvl="1"/>
            <a:r>
              <a:rPr lang="es-ES_tradnl" dirty="0" err="1"/>
              <a:t>git</a:t>
            </a:r>
            <a:r>
              <a:rPr lang="es-ES_tradnl" dirty="0"/>
              <a:t> </a:t>
            </a:r>
            <a:r>
              <a:rPr lang="es-ES_tradnl" dirty="0" err="1"/>
              <a:t>fetch</a:t>
            </a:r>
            <a:r>
              <a:rPr lang="es-ES_tradnl" dirty="0"/>
              <a:t> [remote-</a:t>
            </a:r>
            <a:r>
              <a:rPr lang="es-ES_tradnl" dirty="0" err="1"/>
              <a:t>name</a:t>
            </a:r>
            <a:r>
              <a:rPr lang="es-ES_tradnl" dirty="0"/>
              <a:t>]</a:t>
            </a:r>
          </a:p>
          <a:p>
            <a:pPr lvl="2"/>
            <a:r>
              <a:rPr lang="es-ES_tradnl" dirty="0"/>
              <a:t>Recupera todos los datos del proyecto remoto que no tengas todavía. Importante: lo añade a tu repositorio, pero no al </a:t>
            </a:r>
            <a:r>
              <a:rPr lang="es-ES_tradnl" dirty="0" err="1"/>
              <a:t>working</a:t>
            </a:r>
            <a:r>
              <a:rPr lang="es-ES_tradnl" dirty="0"/>
              <a:t> </a:t>
            </a:r>
            <a:r>
              <a:rPr lang="es-ES_tradnl" dirty="0" err="1"/>
              <a:t>copy</a:t>
            </a:r>
            <a:r>
              <a:rPr lang="es-ES_tradnl" dirty="0"/>
              <a:t>.</a:t>
            </a:r>
          </a:p>
          <a:p>
            <a:pPr lvl="2"/>
            <a:r>
              <a:rPr lang="es-ES_tradnl" dirty="0"/>
              <a:t>Este comando sirve para descargar los cambios que hayan confirmado en el repositorio remoto otros compañeros. Los descarga al repositorio local, pero no fusiona los cambios en las ramas locales. Para eso hace falta hacer </a:t>
            </a:r>
            <a:r>
              <a:rPr lang="es-ES_tradnl" dirty="0" err="1"/>
              <a:t>pull</a:t>
            </a:r>
            <a:r>
              <a:rPr lang="es-ES_tradnl" dirty="0"/>
              <a:t>.</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repositorios remotos</a:t>
            </a:r>
          </a:p>
        </p:txBody>
      </p:sp>
    </p:spTree>
    <p:extLst>
      <p:ext uri="{BB962C8B-B14F-4D97-AF65-F5344CB8AC3E}">
        <p14:creationId xmlns:p14="http://schemas.microsoft.com/office/powerpoint/2010/main" val="11124780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n-US" dirty="0"/>
              <a:t>git remote add origin &lt;</a:t>
            </a:r>
            <a:r>
              <a:rPr lang="en-US" dirty="0" err="1"/>
              <a:t>url_repositorio</a:t>
            </a:r>
            <a:r>
              <a:rPr lang="en-US" dirty="0"/>
              <a:t>&gt;</a:t>
            </a:r>
          </a:p>
          <a:p>
            <a:pPr lvl="2"/>
            <a:r>
              <a:rPr lang="es-ES_tradnl" dirty="0"/>
              <a:t>Añade un repositorio remoto</a:t>
            </a:r>
          </a:p>
          <a:p>
            <a:pPr lvl="1"/>
            <a:r>
              <a:rPr lang="es-ES_tradnl" dirty="0" err="1"/>
              <a:t>git</a:t>
            </a:r>
            <a:r>
              <a:rPr lang="es-ES_tradnl" dirty="0"/>
              <a:t> remote -v</a:t>
            </a:r>
          </a:p>
          <a:p>
            <a:pPr lvl="2"/>
            <a:r>
              <a:rPr lang="es-ES_tradnl" dirty="0"/>
              <a:t>Muestra un listado de los repositorios remotos configurados en la máquina con su alias. Normalmente solo tendremos un repositorio remoto configurado. </a:t>
            </a:r>
          </a:p>
          <a:p>
            <a:pPr lvl="1"/>
            <a:r>
              <a:rPr lang="es-ES_tradnl" dirty="0" err="1"/>
              <a:t>git</a:t>
            </a:r>
            <a:r>
              <a:rPr lang="es-ES_tradnl" dirty="0"/>
              <a:t> </a:t>
            </a:r>
            <a:r>
              <a:rPr lang="es-ES_tradnl" dirty="0" err="1"/>
              <a:t>fetch</a:t>
            </a:r>
            <a:r>
              <a:rPr lang="es-ES_tradnl" dirty="0"/>
              <a:t> [remote-</a:t>
            </a:r>
            <a:r>
              <a:rPr lang="es-ES_tradnl" dirty="0" err="1"/>
              <a:t>name</a:t>
            </a:r>
            <a:r>
              <a:rPr lang="es-ES_tradnl" dirty="0"/>
              <a:t>]</a:t>
            </a:r>
          </a:p>
          <a:p>
            <a:pPr lvl="2"/>
            <a:r>
              <a:rPr lang="es-ES_tradnl" dirty="0"/>
              <a:t>Recupera todos los datos del proyecto remoto que no tengas todavía. Importante: lo añade a tu repositorio, pero no al </a:t>
            </a:r>
            <a:r>
              <a:rPr lang="es-ES_tradnl" dirty="0" err="1"/>
              <a:t>working</a:t>
            </a:r>
            <a:r>
              <a:rPr lang="es-ES_tradnl" dirty="0"/>
              <a:t> </a:t>
            </a:r>
            <a:r>
              <a:rPr lang="es-ES_tradnl" dirty="0" err="1"/>
              <a:t>copy</a:t>
            </a:r>
            <a:r>
              <a:rPr lang="es-ES_tradnl" dirty="0"/>
              <a:t>.</a:t>
            </a:r>
          </a:p>
          <a:p>
            <a:pPr lvl="2"/>
            <a:r>
              <a:rPr lang="es-ES_tradnl" dirty="0"/>
              <a:t>Este comando sirve para descargar los cambios que hayan confirmado en el repositorio remoto otros compañeros. Los descarga al repositorio local, pero no fusiona los cambios en las ramas locales. Para eso hace falta hacer </a:t>
            </a:r>
            <a:r>
              <a:rPr lang="es-ES_tradnl" dirty="0" err="1"/>
              <a:t>pull</a:t>
            </a:r>
            <a:r>
              <a:rPr lang="es-ES_tradnl" dirty="0"/>
              <a:t>.</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repositorios remotos</a:t>
            </a:r>
          </a:p>
        </p:txBody>
      </p:sp>
    </p:spTree>
    <p:extLst>
      <p:ext uri="{BB962C8B-B14F-4D97-AF65-F5344CB8AC3E}">
        <p14:creationId xmlns:p14="http://schemas.microsoft.com/office/powerpoint/2010/main" val="9641797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err="1"/>
              <a:t>git</a:t>
            </a:r>
            <a:r>
              <a:rPr lang="es-ES_tradnl" dirty="0"/>
              <a:t> </a:t>
            </a:r>
            <a:r>
              <a:rPr lang="es-ES_tradnl" dirty="0" err="1"/>
              <a:t>push</a:t>
            </a:r>
            <a:r>
              <a:rPr lang="es-ES_tradnl" dirty="0"/>
              <a:t> [remoto] [rama]</a:t>
            </a:r>
          </a:p>
          <a:p>
            <a:pPr lvl="2"/>
            <a:r>
              <a:rPr lang="es-ES_tradnl" dirty="0"/>
              <a:t>Sube los cambios del repositorio local al remoto, podemos indicar tanto el repositorio remoto como la rama que queremos subir. Si la rama actual está configurada para seguir a la rama remota no hace falta especificar estos parámetros.</a:t>
            </a:r>
          </a:p>
          <a:p>
            <a:pPr lvl="1"/>
            <a:r>
              <a:rPr lang="es-ES_tradnl" dirty="0" err="1"/>
              <a:t>git</a:t>
            </a:r>
            <a:r>
              <a:rPr lang="es-ES_tradnl" dirty="0"/>
              <a:t> </a:t>
            </a:r>
            <a:r>
              <a:rPr lang="es-ES_tradnl" dirty="0" err="1"/>
              <a:t>pull</a:t>
            </a:r>
            <a:r>
              <a:rPr lang="es-ES_tradnl" dirty="0"/>
              <a:t> [remoto] [rama]</a:t>
            </a:r>
          </a:p>
          <a:p>
            <a:pPr lvl="2"/>
            <a:r>
              <a:rPr lang="es-ES_tradnl" dirty="0"/>
              <a:t>Recibir cambios de un repositorio remoto. Lo que hace es </a:t>
            </a:r>
            <a:r>
              <a:rPr lang="es-ES_tradnl" dirty="0" err="1"/>
              <a:t>mergear</a:t>
            </a:r>
            <a:r>
              <a:rPr lang="es-ES_tradnl" dirty="0"/>
              <a:t> los cambios en nuestra rama local.</a:t>
            </a:r>
          </a:p>
          <a:p>
            <a:pPr lvl="1"/>
            <a:r>
              <a:rPr lang="en-US" dirty="0"/>
              <a:t>git checkout -b </a:t>
            </a:r>
            <a:r>
              <a:rPr lang="en-US" dirty="0" err="1"/>
              <a:t>myfeature</a:t>
            </a:r>
            <a:r>
              <a:rPr lang="en-US" dirty="0"/>
              <a:t> origin/</a:t>
            </a:r>
            <a:r>
              <a:rPr lang="en-US" dirty="0" err="1"/>
              <a:t>myfeature</a:t>
            </a:r>
            <a:endParaRPr lang="en-US" dirty="0"/>
          </a:p>
          <a:p>
            <a:pPr lvl="2"/>
            <a:r>
              <a:rPr lang="es-ES_tradnl" dirty="0"/>
              <a:t>Crea una rama local llamada </a:t>
            </a:r>
            <a:r>
              <a:rPr lang="es-ES_tradnl" dirty="0" err="1"/>
              <a:t>myfeature</a:t>
            </a:r>
            <a:r>
              <a:rPr lang="es-ES_tradnl" dirty="0"/>
              <a:t> a partir de la rama remota </a:t>
            </a:r>
            <a:r>
              <a:rPr lang="es-ES_tradnl" dirty="0" err="1"/>
              <a:t>origin</a:t>
            </a:r>
            <a:r>
              <a:rPr lang="es-ES_tradnl" dirty="0"/>
              <a:t>/</a:t>
            </a:r>
            <a:r>
              <a:rPr lang="es-ES_tradnl" dirty="0" err="1"/>
              <a:t>myfeature</a:t>
            </a:r>
            <a:r>
              <a:rPr lang="es-ES_tradnl" dirty="0"/>
              <a:t> . Además nos cambia a esa rama.</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repositorios remotos</a:t>
            </a:r>
          </a:p>
        </p:txBody>
      </p:sp>
    </p:spTree>
    <p:extLst>
      <p:ext uri="{BB962C8B-B14F-4D97-AF65-F5344CB8AC3E}">
        <p14:creationId xmlns:p14="http://schemas.microsoft.com/office/powerpoint/2010/main" val="19180713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err="1"/>
              <a:t>Fork</a:t>
            </a:r>
            <a:endParaRPr lang="es-ES_tradnl" dirty="0"/>
          </a:p>
          <a:p>
            <a:pPr lvl="2"/>
            <a:r>
              <a:rPr lang="es-ES_tradnl" dirty="0"/>
              <a:t>Un </a:t>
            </a:r>
            <a:r>
              <a:rPr lang="es-ES_tradnl" dirty="0" err="1"/>
              <a:t>fork</a:t>
            </a:r>
            <a:r>
              <a:rPr lang="es-ES_tradnl" dirty="0"/>
              <a:t> o bifurcación es una copia exacta del repositorio original pero con distinta URL.</a:t>
            </a:r>
          </a:p>
          <a:p>
            <a:pPr lvl="2"/>
            <a:r>
              <a:rPr lang="es-ES_tradnl" dirty="0"/>
              <a:t>Justo después de hacer el </a:t>
            </a:r>
            <a:r>
              <a:rPr lang="es-ES_tradnl" dirty="0" err="1"/>
              <a:t>fork</a:t>
            </a:r>
            <a:r>
              <a:rPr lang="es-ES_tradnl" dirty="0"/>
              <a:t>, estos dos repositorios tienen exactamente la misma historia, son una copia idéntica, pero pueden evolucionar cada uno de forma autónoma.</a:t>
            </a:r>
          </a:p>
          <a:p>
            <a:pPr lvl="2"/>
            <a:r>
              <a:rPr lang="es-ES_tradnl" dirty="0"/>
              <a:t>Los cambios que se hacen el repositorio original NO se transmiten automáticamente a la copia (</a:t>
            </a:r>
            <a:r>
              <a:rPr lang="es-ES_tradnl" dirty="0" err="1"/>
              <a:t>fork</a:t>
            </a:r>
            <a:r>
              <a:rPr lang="es-ES_tradnl" dirty="0"/>
              <a:t>) y esto tampoco ocurre a la inversa. Normalmente será necesario hacer un </a:t>
            </a:r>
            <a:r>
              <a:rPr lang="es-ES_tradnl" dirty="0" err="1"/>
              <a:t>pull</a:t>
            </a:r>
            <a:r>
              <a:rPr lang="es-ES_tradnl" dirty="0"/>
              <a:t> </a:t>
            </a:r>
            <a:r>
              <a:rPr lang="es-ES_tradnl" dirty="0" err="1"/>
              <a:t>request</a:t>
            </a:r>
            <a:r>
              <a:rPr lang="es-ES_tradnl" dirty="0"/>
              <a:t>.</a:t>
            </a:r>
          </a:p>
          <a:p>
            <a:pPr lvl="2"/>
            <a:r>
              <a:rPr lang="es-ES_tradnl" dirty="0"/>
              <a:t>Un </a:t>
            </a:r>
            <a:r>
              <a:rPr lang="es-ES_tradnl" dirty="0" err="1"/>
              <a:t>fork</a:t>
            </a:r>
            <a:r>
              <a:rPr lang="es-ES_tradnl" dirty="0"/>
              <a:t> permite a los desarrolladores contribuir a un proyecto de forma segura, ya que cada uno trabaja en su copia y puede hacer un </a:t>
            </a:r>
            <a:r>
              <a:rPr lang="es-ES_tradnl" dirty="0" err="1"/>
              <a:t>pull</a:t>
            </a:r>
            <a:r>
              <a:rPr lang="es-ES_tradnl" dirty="0"/>
              <a:t> </a:t>
            </a:r>
            <a:r>
              <a:rPr lang="es-ES_tradnl" dirty="0" err="1"/>
              <a:t>request</a:t>
            </a:r>
            <a:r>
              <a:rPr lang="es-ES_tradnl" dirty="0"/>
              <a:t> al repositorio principal.</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repositorios remotos</a:t>
            </a:r>
          </a:p>
        </p:txBody>
      </p:sp>
    </p:spTree>
    <p:extLst>
      <p:ext uri="{BB962C8B-B14F-4D97-AF65-F5344CB8AC3E}">
        <p14:creationId xmlns:p14="http://schemas.microsoft.com/office/powerpoint/2010/main" val="2959016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err="1"/>
              <a:t>Pull</a:t>
            </a:r>
            <a:r>
              <a:rPr lang="es-ES_tradnl" dirty="0"/>
              <a:t> </a:t>
            </a:r>
            <a:r>
              <a:rPr lang="es-ES_tradnl" dirty="0" err="1"/>
              <a:t>request</a:t>
            </a:r>
            <a:endParaRPr lang="es-ES_tradnl" dirty="0"/>
          </a:p>
          <a:p>
            <a:pPr lvl="2"/>
            <a:r>
              <a:rPr lang="es-ES_tradnl" dirty="0"/>
              <a:t>La traducción directa sería algo así como “Petición de Validación”.</a:t>
            </a:r>
          </a:p>
          <a:p>
            <a:pPr lvl="2"/>
            <a:r>
              <a:rPr lang="es-ES_tradnl" dirty="0"/>
              <a:t>Cuando un desarrollador termina de crear una nueva funcionalidad o corrección de un bug, </a:t>
            </a:r>
            <a:r>
              <a:rPr lang="es-ES_tradnl" b="1" dirty="0"/>
              <a:t>solicita integrar su desarrollo al repositorio principal.</a:t>
            </a:r>
            <a:endParaRPr lang="es-ES_tradnl" dirty="0"/>
          </a:p>
          <a:p>
            <a:pPr lvl="2"/>
            <a:r>
              <a:rPr lang="es-ES_tradnl" dirty="0"/>
              <a:t>En algunos sistemas Git, como </a:t>
            </a:r>
            <a:r>
              <a:rPr lang="es-ES_tradnl" dirty="0" err="1"/>
              <a:t>Gitlab</a:t>
            </a:r>
            <a:r>
              <a:rPr lang="es-ES_tradnl" dirty="0"/>
              <a:t>, el </a:t>
            </a:r>
            <a:r>
              <a:rPr lang="es-ES_tradnl" dirty="0" err="1"/>
              <a:t>Pull</a:t>
            </a:r>
            <a:r>
              <a:rPr lang="es-ES_tradnl" dirty="0"/>
              <a:t> </a:t>
            </a:r>
            <a:r>
              <a:rPr lang="es-ES_tradnl" dirty="0" err="1"/>
              <a:t>Request</a:t>
            </a:r>
            <a:r>
              <a:rPr lang="es-ES_tradnl" dirty="0"/>
              <a:t> se conoce como </a:t>
            </a:r>
            <a:r>
              <a:rPr lang="es-ES_tradnl" dirty="0" err="1"/>
              <a:t>Merge</a:t>
            </a:r>
            <a:r>
              <a:rPr lang="es-ES_tradnl" dirty="0"/>
              <a:t> </a:t>
            </a:r>
            <a:r>
              <a:rPr lang="es-ES_tradnl" dirty="0" err="1"/>
              <a:t>Request</a:t>
            </a:r>
            <a:r>
              <a:rPr lang="es-ES_tradnl" dirty="0"/>
              <a:t>.</a:t>
            </a:r>
          </a:p>
          <a:p>
            <a:pPr lvl="2"/>
            <a:r>
              <a:rPr lang="es-ES_tradnl" dirty="0"/>
              <a:t>Normalmente estaremos obligados a trabajar de esta forma cuando las ramas principales están protegidas. En cualquier caso es una buena práctica el uso de </a:t>
            </a:r>
            <a:r>
              <a:rPr lang="es-ES_tradnl" dirty="0" err="1"/>
              <a:t>Pull</a:t>
            </a:r>
            <a:r>
              <a:rPr lang="es-ES_tradnl" dirty="0"/>
              <a:t> </a:t>
            </a:r>
            <a:r>
              <a:rPr lang="es-ES_tradnl" dirty="0" err="1"/>
              <a:t>Request</a:t>
            </a:r>
            <a:r>
              <a:rPr lang="es-ES_tradnl" dirty="0"/>
              <a:t> para la integración de código.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a:t>
            </a:r>
            <a:r>
              <a:rPr lang="es-ES" dirty="0" err="1"/>
              <a:t>pull</a:t>
            </a:r>
            <a:r>
              <a:rPr lang="es-ES" dirty="0"/>
              <a:t> </a:t>
            </a:r>
            <a:r>
              <a:rPr lang="es-ES" dirty="0" err="1"/>
              <a:t>request</a:t>
            </a:r>
            <a:endParaRPr lang="es-ES" dirty="0"/>
          </a:p>
        </p:txBody>
      </p:sp>
    </p:spTree>
    <p:extLst>
      <p:ext uri="{BB962C8B-B14F-4D97-AF65-F5344CB8AC3E}">
        <p14:creationId xmlns:p14="http://schemas.microsoft.com/office/powerpoint/2010/main" val="26859194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err="1"/>
              <a:t>Pull</a:t>
            </a:r>
            <a:r>
              <a:rPr lang="es-ES_tradnl" dirty="0"/>
              <a:t> </a:t>
            </a:r>
            <a:r>
              <a:rPr lang="es-ES_tradnl" dirty="0" err="1"/>
              <a:t>request</a:t>
            </a:r>
            <a:endParaRPr lang="es-ES_tradnl" dirty="0"/>
          </a:p>
          <a:p>
            <a:pPr lvl="2"/>
            <a:r>
              <a:rPr lang="es-ES_tradnl" dirty="0"/>
              <a:t>El desarrollador solicita al resto del equipo o a otra persona revisar el código para que ellos:</a:t>
            </a:r>
          </a:p>
          <a:p>
            <a:pPr lvl="3"/>
            <a:r>
              <a:rPr lang="es-ES_tradnl" dirty="0"/>
              <a:t>Proporcionen sus comentarios y </a:t>
            </a:r>
            <a:r>
              <a:rPr lang="es-ES_tradnl" dirty="0" err="1"/>
              <a:t>feedback</a:t>
            </a:r>
            <a:endParaRPr lang="es-ES_tradnl" dirty="0"/>
          </a:p>
          <a:p>
            <a:pPr lvl="3"/>
            <a:r>
              <a:rPr lang="es-ES_tradnl" dirty="0"/>
              <a:t>Aprueben o rechacen el </a:t>
            </a:r>
            <a:r>
              <a:rPr lang="es-ES_tradnl" dirty="0" err="1"/>
              <a:t>pull</a:t>
            </a:r>
            <a:r>
              <a:rPr lang="es-ES_tradnl" dirty="0"/>
              <a:t> </a:t>
            </a:r>
            <a:r>
              <a:rPr lang="es-ES_tradnl" dirty="0" err="1"/>
              <a:t>request</a:t>
            </a:r>
            <a:endParaRPr lang="es-ES_tradnl" dirty="0"/>
          </a:p>
          <a:p>
            <a:pPr lvl="2"/>
            <a:r>
              <a:rPr lang="es-ES_tradnl" dirty="0"/>
              <a:t>En este proceso de validación pueden entrar los factores que queramos: </a:t>
            </a:r>
            <a:r>
              <a:rPr lang="es-ES_tradnl" dirty="0" err="1"/>
              <a:t>builds</a:t>
            </a:r>
            <a:r>
              <a:rPr lang="es-ES_tradnl" dirty="0"/>
              <a:t> (validaciones automáticas), asignación de código a tareas, validaciones, etc.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a:t>
            </a:r>
            <a:r>
              <a:rPr lang="es-ES" dirty="0" err="1"/>
              <a:t>pull</a:t>
            </a:r>
            <a:r>
              <a:rPr lang="es-ES" dirty="0"/>
              <a:t> </a:t>
            </a:r>
            <a:r>
              <a:rPr lang="es-ES" dirty="0" err="1"/>
              <a:t>request</a:t>
            </a:r>
            <a:endParaRPr lang="es-ES" dirty="0"/>
          </a:p>
        </p:txBody>
      </p:sp>
    </p:spTree>
    <p:extLst>
      <p:ext uri="{BB962C8B-B14F-4D97-AF65-F5344CB8AC3E}">
        <p14:creationId xmlns:p14="http://schemas.microsoft.com/office/powerpoint/2010/main" val="41947861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endParaRPr lang="es-ES_tradnl" dirty="0"/>
          </a:p>
          <a:p>
            <a:endParaRPr lang="es-ES_tradnl" dirty="0"/>
          </a:p>
          <a:p>
            <a:r>
              <a:rPr lang="es-ES_tradnl" dirty="0"/>
              <a:t>Copias instantáneas vs diferencias</a:t>
            </a:r>
          </a:p>
          <a:p>
            <a:pPr lvl="1"/>
            <a:r>
              <a:rPr lang="es-ES_tradnl" dirty="0"/>
              <a:t>La principal diferencia entre Git y cualquier otro VCS (incluyendo </a:t>
            </a:r>
            <a:r>
              <a:rPr lang="es-ES_tradnl" dirty="0" err="1"/>
              <a:t>Subversion</a:t>
            </a:r>
            <a:r>
              <a:rPr lang="es-ES_tradnl" dirty="0"/>
              <a:t> y sus amigos) es la forma en la que manejan sus datos.</a:t>
            </a:r>
          </a:p>
          <a:p>
            <a:pPr lvl="1"/>
            <a:r>
              <a:rPr lang="es-ES_tradnl" b="1" dirty="0"/>
              <a:t>Git maneja sus datos como una secuencia de copias instantáneas.</a:t>
            </a:r>
          </a:p>
          <a:p>
            <a:pPr lvl="1"/>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err="1"/>
              <a:t>Git</a:t>
            </a:r>
            <a:r>
              <a:rPr lang="es-ES" dirty="0"/>
              <a:t>: introducción y fundamentos</a:t>
            </a:r>
          </a:p>
        </p:txBody>
      </p:sp>
    </p:spTree>
    <p:extLst>
      <p:ext uri="{BB962C8B-B14F-4D97-AF65-F5344CB8AC3E}">
        <p14:creationId xmlns:p14="http://schemas.microsoft.com/office/powerpoint/2010/main" val="15645972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39094" y="738352"/>
            <a:ext cx="8462962" cy="5010772"/>
          </a:xfrm>
        </p:spPr>
        <p:txBody>
          <a:bodyPr>
            <a:normAutofit/>
          </a:bodyPr>
          <a:lstStyle/>
          <a:p>
            <a:pPr lvl="1"/>
            <a:endParaRPr lang="es-ES_tradnl" dirty="0"/>
          </a:p>
          <a:p>
            <a:pPr lvl="1"/>
            <a:r>
              <a:rPr lang="es-ES_tradnl" dirty="0"/>
              <a:t>Ejemplo de </a:t>
            </a:r>
            <a:r>
              <a:rPr lang="es-ES_tradnl" dirty="0" err="1"/>
              <a:t>pull</a:t>
            </a:r>
            <a:r>
              <a:rPr lang="es-ES_tradnl" dirty="0"/>
              <a:t> </a:t>
            </a:r>
            <a:r>
              <a:rPr lang="es-ES_tradnl" dirty="0" err="1"/>
              <a:t>request</a:t>
            </a:r>
            <a:endParaRPr lang="es-ES_tradnl" dirty="0"/>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a:t>
            </a:r>
            <a:r>
              <a:rPr lang="es-ES" dirty="0" err="1"/>
              <a:t>pull</a:t>
            </a:r>
            <a:r>
              <a:rPr lang="es-ES" dirty="0"/>
              <a:t> </a:t>
            </a:r>
            <a:r>
              <a:rPr lang="es-ES" dirty="0" err="1"/>
              <a:t>request</a:t>
            </a:r>
            <a:endParaRPr lang="es-ES" dirty="0"/>
          </a:p>
        </p:txBody>
      </p:sp>
      <p:pic>
        <p:nvPicPr>
          <p:cNvPr id="5" name="Picture 2">
            <a:extLst>
              <a:ext uri="{FF2B5EF4-FFF2-40B4-BE49-F238E27FC236}">
                <a16:creationId xmlns:a16="http://schemas.microsoft.com/office/drawing/2014/main" id="{FA11B1C4-9B3F-F364-A00A-514FBDA05D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718" y="1614870"/>
            <a:ext cx="8964564" cy="45047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821975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a:t>Definición</a:t>
            </a:r>
          </a:p>
          <a:p>
            <a:pPr lvl="2"/>
            <a:r>
              <a:rPr lang="es-ES_tradnl" dirty="0"/>
              <a:t>Un tag es similar a una rama pero no cambia, es como una fotografía de un estado concreto del repositorio. Se suele utilizar para llevar el versionado.</a:t>
            </a:r>
          </a:p>
          <a:p>
            <a:pPr lvl="1"/>
            <a:r>
              <a:rPr lang="es-ES_tradnl" dirty="0" err="1"/>
              <a:t>git</a:t>
            </a:r>
            <a:r>
              <a:rPr lang="es-ES_tradnl" dirty="0"/>
              <a:t> tag</a:t>
            </a:r>
          </a:p>
          <a:p>
            <a:pPr lvl="2"/>
            <a:r>
              <a:rPr lang="es-ES_tradnl" dirty="0"/>
              <a:t>Muestra un listado de las etiquetas existentes</a:t>
            </a:r>
          </a:p>
          <a:p>
            <a:pPr lvl="1"/>
            <a:r>
              <a:rPr lang="es-ES_tradnl" dirty="0" err="1"/>
              <a:t>git</a:t>
            </a:r>
            <a:r>
              <a:rPr lang="es-ES_tradnl" dirty="0"/>
              <a:t> tag –l ‘v1.*’</a:t>
            </a:r>
          </a:p>
          <a:p>
            <a:pPr lvl="2"/>
            <a:r>
              <a:rPr lang="es-ES_tradnl" dirty="0"/>
              <a:t>Permite filtrar solo las etiquetas que cumplan cierto patrón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tags</a:t>
            </a:r>
          </a:p>
        </p:txBody>
      </p:sp>
    </p:spTree>
    <p:extLst>
      <p:ext uri="{BB962C8B-B14F-4D97-AF65-F5344CB8AC3E}">
        <p14:creationId xmlns:p14="http://schemas.microsoft.com/office/powerpoint/2010/main" val="27304039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endParaRPr lang="es-ES_tradnl" dirty="0"/>
          </a:p>
          <a:p>
            <a:pPr lvl="1"/>
            <a:r>
              <a:rPr lang="es-ES_tradnl" dirty="0" err="1"/>
              <a:t>git</a:t>
            </a:r>
            <a:r>
              <a:rPr lang="es-ES_tradnl" dirty="0"/>
              <a:t> tag -a v1.4 -m 'Versión 1.4'</a:t>
            </a:r>
          </a:p>
          <a:p>
            <a:pPr lvl="2"/>
            <a:r>
              <a:rPr lang="es-ES_tradnl" dirty="0"/>
              <a:t>Genera una etiqueta anotada. Es la opción más habitual.</a:t>
            </a:r>
          </a:p>
          <a:p>
            <a:pPr lvl="1"/>
            <a:r>
              <a:rPr lang="es-ES_tradnl" dirty="0" err="1"/>
              <a:t>git</a:t>
            </a:r>
            <a:r>
              <a:rPr lang="es-ES_tradnl" dirty="0"/>
              <a:t> tag v1.4</a:t>
            </a:r>
          </a:p>
          <a:p>
            <a:pPr lvl="2"/>
            <a:r>
              <a:rPr lang="es-ES_tradnl" dirty="0"/>
              <a:t>Genera una etiqueta ligera (sin mensaje).</a:t>
            </a:r>
          </a:p>
          <a:p>
            <a:pPr lvl="1"/>
            <a:r>
              <a:rPr lang="es-ES_tradnl" dirty="0" err="1"/>
              <a:t>git</a:t>
            </a:r>
            <a:r>
              <a:rPr lang="es-ES_tradnl" dirty="0"/>
              <a:t> </a:t>
            </a:r>
            <a:r>
              <a:rPr lang="es-ES_tradnl" dirty="0" err="1"/>
              <a:t>push</a:t>
            </a:r>
            <a:r>
              <a:rPr lang="es-ES_tradnl" dirty="0"/>
              <a:t> –tags</a:t>
            </a:r>
          </a:p>
          <a:p>
            <a:pPr lvl="2"/>
            <a:r>
              <a:rPr lang="es-ES_tradnl" dirty="0"/>
              <a:t>Hace </a:t>
            </a:r>
            <a:r>
              <a:rPr lang="es-ES_tradnl" dirty="0" err="1"/>
              <a:t>push</a:t>
            </a:r>
            <a:r>
              <a:rPr lang="es-ES_tradnl" dirty="0"/>
              <a:t> de los tags al repositorio remoto.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tags</a:t>
            </a:r>
          </a:p>
        </p:txBody>
      </p:sp>
    </p:spTree>
    <p:extLst>
      <p:ext uri="{BB962C8B-B14F-4D97-AF65-F5344CB8AC3E}">
        <p14:creationId xmlns:p14="http://schemas.microsoft.com/office/powerpoint/2010/main" val="26792235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err="1"/>
              <a:t>git</a:t>
            </a:r>
            <a:r>
              <a:rPr lang="es-ES_tradnl" dirty="0"/>
              <a:t> </a:t>
            </a:r>
            <a:r>
              <a:rPr lang="es-ES_tradnl" dirty="0" err="1"/>
              <a:t>stash</a:t>
            </a:r>
            <a:endParaRPr lang="es-ES_tradnl" dirty="0"/>
          </a:p>
          <a:p>
            <a:pPr lvl="2"/>
            <a:r>
              <a:rPr lang="es-ES_tradnl" dirty="0"/>
              <a:t>Esconde los cambios no confirmados del directorio de trabajo y lo deja tal cual estaba en el ultimo </a:t>
            </a:r>
            <a:r>
              <a:rPr lang="es-ES_tradnl" dirty="0" err="1"/>
              <a:t>commit</a:t>
            </a:r>
            <a:r>
              <a:rPr lang="es-ES_tradnl" dirty="0"/>
              <a:t>. Los cambios se almacenan en una pila (pila de </a:t>
            </a:r>
            <a:r>
              <a:rPr lang="es-ES_tradnl" dirty="0" err="1"/>
              <a:t>stash</a:t>
            </a:r>
            <a:r>
              <a:rPr lang="es-ES_tradnl" dirty="0"/>
              <a:t>)</a:t>
            </a:r>
          </a:p>
          <a:p>
            <a:pPr lvl="1"/>
            <a:r>
              <a:rPr lang="es-ES_tradnl" dirty="0" err="1"/>
              <a:t>git</a:t>
            </a:r>
            <a:r>
              <a:rPr lang="es-ES_tradnl" dirty="0"/>
              <a:t> </a:t>
            </a:r>
            <a:r>
              <a:rPr lang="es-ES_tradnl" dirty="0" err="1"/>
              <a:t>stash</a:t>
            </a:r>
            <a:r>
              <a:rPr lang="es-ES_tradnl" dirty="0"/>
              <a:t> </a:t>
            </a:r>
            <a:r>
              <a:rPr lang="es-ES_tradnl" dirty="0" err="1"/>
              <a:t>apply</a:t>
            </a:r>
            <a:endParaRPr lang="es-ES_tradnl" dirty="0"/>
          </a:p>
          <a:p>
            <a:pPr lvl="2"/>
            <a:r>
              <a:rPr lang="es-ES_tradnl" dirty="0"/>
              <a:t>Vuelve a poner los cambios escondidos. No quita los cambios de la pila de </a:t>
            </a:r>
            <a:r>
              <a:rPr lang="es-ES_tradnl" dirty="0" err="1"/>
              <a:t>stash</a:t>
            </a:r>
            <a:r>
              <a:rPr lang="es-ES_tradnl" dirty="0"/>
              <a:t>.</a:t>
            </a:r>
          </a:p>
          <a:p>
            <a:pPr lvl="1"/>
            <a:r>
              <a:rPr lang="es-ES_tradnl" dirty="0" err="1"/>
              <a:t>git</a:t>
            </a:r>
            <a:r>
              <a:rPr lang="es-ES_tradnl" dirty="0"/>
              <a:t> </a:t>
            </a:r>
            <a:r>
              <a:rPr lang="es-ES_tradnl" dirty="0" err="1"/>
              <a:t>stash</a:t>
            </a:r>
            <a:r>
              <a:rPr lang="es-ES_tradnl" dirty="0"/>
              <a:t> pop</a:t>
            </a:r>
          </a:p>
          <a:p>
            <a:pPr lvl="2"/>
            <a:r>
              <a:rPr lang="es-ES_tradnl" dirty="0"/>
              <a:t>Igual que </a:t>
            </a:r>
            <a:r>
              <a:rPr lang="es-ES_tradnl" b="1" dirty="0" err="1"/>
              <a:t>git</a:t>
            </a:r>
            <a:r>
              <a:rPr lang="es-ES_tradnl" b="1" dirty="0"/>
              <a:t> </a:t>
            </a:r>
            <a:r>
              <a:rPr lang="es-ES_tradnl" b="1" dirty="0" err="1"/>
              <a:t>stash</a:t>
            </a:r>
            <a:r>
              <a:rPr lang="es-ES_tradnl" b="1" dirty="0"/>
              <a:t> </a:t>
            </a:r>
            <a:r>
              <a:rPr lang="es-ES_tradnl" b="1" dirty="0" err="1"/>
              <a:t>apply</a:t>
            </a:r>
            <a:r>
              <a:rPr lang="es-ES_tradnl" dirty="0"/>
              <a:t>, pero sí que quita los cambios de la pila de </a:t>
            </a:r>
            <a:r>
              <a:rPr lang="es-ES_tradnl" dirty="0" err="1"/>
              <a:t>stash</a:t>
            </a:r>
            <a:r>
              <a:rPr lang="es-ES_tradnl" dirty="0"/>
              <a:t>.</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a:t>
            </a:r>
            <a:r>
              <a:rPr lang="es-ES" dirty="0" err="1"/>
              <a:t>stash</a:t>
            </a:r>
            <a:endParaRPr lang="es-ES" dirty="0"/>
          </a:p>
        </p:txBody>
      </p:sp>
    </p:spTree>
    <p:extLst>
      <p:ext uri="{BB962C8B-B14F-4D97-AF65-F5344CB8AC3E}">
        <p14:creationId xmlns:p14="http://schemas.microsoft.com/office/powerpoint/2010/main" val="11554425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err="1"/>
              <a:t>git</a:t>
            </a:r>
            <a:r>
              <a:rPr lang="es-ES_tradnl" dirty="0"/>
              <a:t> </a:t>
            </a:r>
            <a:r>
              <a:rPr lang="es-ES_tradnl" dirty="0" err="1"/>
              <a:t>stash</a:t>
            </a:r>
            <a:r>
              <a:rPr lang="es-ES_tradnl" dirty="0"/>
              <a:t> </a:t>
            </a:r>
            <a:r>
              <a:rPr lang="es-ES_tradnl" dirty="0" err="1"/>
              <a:t>list</a:t>
            </a:r>
            <a:endParaRPr lang="es-ES_tradnl" dirty="0"/>
          </a:p>
          <a:p>
            <a:pPr lvl="2"/>
            <a:r>
              <a:rPr lang="es-ES_tradnl" dirty="0"/>
              <a:t>Muestra un listado de la pila de </a:t>
            </a:r>
            <a:r>
              <a:rPr lang="es-ES_tradnl" dirty="0" err="1"/>
              <a:t>stash</a:t>
            </a:r>
            <a:endParaRPr lang="es-ES_tradnl" dirty="0"/>
          </a:p>
          <a:p>
            <a:pPr lvl="1"/>
            <a:r>
              <a:rPr lang="es-ES_tradnl" dirty="0" err="1"/>
              <a:t>git</a:t>
            </a:r>
            <a:r>
              <a:rPr lang="es-ES_tradnl" dirty="0"/>
              <a:t> </a:t>
            </a:r>
            <a:r>
              <a:rPr lang="es-ES_tradnl" dirty="0" err="1"/>
              <a:t>stash</a:t>
            </a:r>
            <a:r>
              <a:rPr lang="es-ES_tradnl" dirty="0"/>
              <a:t> show &lt;</a:t>
            </a:r>
            <a:r>
              <a:rPr lang="es-ES_tradnl" dirty="0" err="1"/>
              <a:t>stash</a:t>
            </a:r>
            <a:r>
              <a:rPr lang="es-ES_tradnl" dirty="0"/>
              <a:t>&gt;</a:t>
            </a:r>
          </a:p>
          <a:p>
            <a:pPr lvl="2"/>
            <a:r>
              <a:rPr lang="es-ES_tradnl" dirty="0"/>
              <a:t>Muestra los cambios grabados en una entrada de </a:t>
            </a:r>
            <a:r>
              <a:rPr lang="es-ES_tradnl" dirty="0" err="1"/>
              <a:t>stash</a:t>
            </a:r>
            <a:r>
              <a:rPr lang="es-ES_tradnl" dirty="0"/>
              <a:t> haciendo un </a:t>
            </a:r>
            <a:r>
              <a:rPr lang="es-ES_tradnl" dirty="0" err="1"/>
              <a:t>diff</a:t>
            </a:r>
            <a:r>
              <a:rPr lang="es-ES_tradnl" dirty="0"/>
              <a:t> entre </a:t>
            </a:r>
            <a:r>
              <a:rPr lang="es-ES_tradnl" dirty="0" err="1"/>
              <a:t>entre</a:t>
            </a:r>
            <a:r>
              <a:rPr lang="es-ES_tradnl" dirty="0"/>
              <a:t> su contenido y el </a:t>
            </a:r>
            <a:r>
              <a:rPr lang="es-ES_tradnl" dirty="0" err="1"/>
              <a:t>úĺtimo</a:t>
            </a:r>
            <a:r>
              <a:rPr lang="es-ES_tradnl" dirty="0"/>
              <a:t> </a:t>
            </a:r>
            <a:r>
              <a:rPr lang="es-ES_tradnl" dirty="0" err="1"/>
              <a:t>commit</a:t>
            </a:r>
            <a:r>
              <a:rPr lang="es-ES_tradnl" dirty="0"/>
              <a:t> cuando el </a:t>
            </a:r>
            <a:r>
              <a:rPr lang="es-ES_tradnl" dirty="0" err="1"/>
              <a:t>stash</a:t>
            </a:r>
            <a:r>
              <a:rPr lang="es-ES_tradnl" dirty="0"/>
              <a:t> fue creado.</a:t>
            </a:r>
          </a:p>
          <a:p>
            <a:pPr lvl="1"/>
            <a:r>
              <a:rPr lang="es-ES_tradnl" dirty="0" err="1"/>
              <a:t>git</a:t>
            </a:r>
            <a:r>
              <a:rPr lang="es-ES_tradnl" dirty="0"/>
              <a:t> </a:t>
            </a:r>
            <a:r>
              <a:rPr lang="es-ES_tradnl" dirty="0" err="1"/>
              <a:t>stash</a:t>
            </a:r>
            <a:r>
              <a:rPr lang="es-ES_tradnl" dirty="0"/>
              <a:t> </a:t>
            </a:r>
            <a:r>
              <a:rPr lang="es-ES_tradnl" dirty="0" err="1"/>
              <a:t>clear</a:t>
            </a:r>
            <a:endParaRPr lang="es-ES_tradnl" dirty="0"/>
          </a:p>
          <a:p>
            <a:pPr lvl="2"/>
            <a:r>
              <a:rPr lang="es-ES_tradnl" dirty="0"/>
              <a:t>Borra la pila de </a:t>
            </a:r>
            <a:r>
              <a:rPr lang="es-ES_tradnl" dirty="0" err="1"/>
              <a:t>stash</a:t>
            </a:r>
            <a:endParaRPr lang="es-ES_tradnl" dirty="0"/>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a:t>
            </a:r>
            <a:r>
              <a:rPr lang="es-ES" dirty="0" err="1"/>
              <a:t>stash</a:t>
            </a:r>
            <a:endParaRPr lang="es-ES" dirty="0"/>
          </a:p>
        </p:txBody>
      </p:sp>
    </p:spTree>
    <p:extLst>
      <p:ext uri="{BB962C8B-B14F-4D97-AF65-F5344CB8AC3E}">
        <p14:creationId xmlns:p14="http://schemas.microsoft.com/office/powerpoint/2010/main" val="18578343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a:t>Solo rama </a:t>
            </a:r>
            <a:r>
              <a:rPr lang="es-ES_tradnl" dirty="0" err="1"/>
              <a:t>main</a:t>
            </a:r>
            <a:r>
              <a:rPr lang="es-ES_tradnl" dirty="0"/>
              <a:t> (rama única)</a:t>
            </a:r>
          </a:p>
          <a:p>
            <a:pPr lvl="2"/>
            <a:r>
              <a:rPr lang="es-ES_tradnl" dirty="0"/>
              <a:t>Es cuando solo disponemos de la rama principal y no existen otras ramas remotas. Localmente cada desarrollador podría trabajar con o sin ramas pero al integrar el código en remoto lo hará mediante un </a:t>
            </a:r>
            <a:r>
              <a:rPr lang="es-ES_tradnl" dirty="0" err="1"/>
              <a:t>push</a:t>
            </a:r>
            <a:r>
              <a:rPr lang="es-ES_tradnl" dirty="0"/>
              <a:t> a la rama principal.</a:t>
            </a:r>
          </a:p>
          <a:p>
            <a:pPr lvl="2"/>
            <a:r>
              <a:rPr lang="es-ES_tradnl" dirty="0"/>
              <a:t>Al no utilizar ramas adicionales, se hace necesario usar tags para marcar las versiones liberadas.</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pic>
        <p:nvPicPr>
          <p:cNvPr id="5" name="Picture 2">
            <a:extLst>
              <a:ext uri="{FF2B5EF4-FFF2-40B4-BE49-F238E27FC236}">
                <a16:creationId xmlns:a16="http://schemas.microsoft.com/office/drawing/2014/main" id="{63373318-A404-F68E-49C7-9E27C3FBA8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1999" y="4477036"/>
            <a:ext cx="8586378" cy="9107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092121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a:t>Rama </a:t>
            </a:r>
            <a:r>
              <a:rPr lang="es-ES_tradnl" dirty="0" err="1"/>
              <a:t>develop</a:t>
            </a:r>
            <a:endParaRPr lang="es-ES_tradnl" dirty="0"/>
          </a:p>
          <a:p>
            <a:pPr lvl="2"/>
            <a:r>
              <a:rPr lang="es-ES_tradnl" dirty="0"/>
              <a:t>Esta forma de trabajo añade uno o más ramas de desarrollo desde la rama principal. Esto permite el desarrollo concurrente para la próxima </a:t>
            </a:r>
            <a:r>
              <a:rPr lang="es-ES_tradnl" dirty="0" err="1"/>
              <a:t>release</a:t>
            </a:r>
            <a:r>
              <a:rPr lang="es-ES_tradnl" dirty="0"/>
              <a:t>, experimentos o resolución de bugs en ramas aisladas.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pic>
        <p:nvPicPr>
          <p:cNvPr id="6" name="Picture 2" descr="Development Branch">
            <a:extLst>
              <a:ext uri="{FF2B5EF4-FFF2-40B4-BE49-F238E27FC236}">
                <a16:creationId xmlns:a16="http://schemas.microsoft.com/office/drawing/2014/main" id="{A8ABBD5E-F4E6-84A1-7D74-3D57DD059F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968" y="3429000"/>
            <a:ext cx="8802033" cy="2168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19682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a:t>Rama </a:t>
            </a:r>
            <a:r>
              <a:rPr lang="es-ES_tradnl" dirty="0" err="1"/>
              <a:t>release</a:t>
            </a:r>
            <a:endParaRPr lang="es-ES_tradnl" dirty="0"/>
          </a:p>
          <a:p>
            <a:pPr lvl="2"/>
            <a:r>
              <a:rPr lang="es-ES_tradnl" dirty="0"/>
              <a:t>La estrategia de utilizar una o más ramas de </a:t>
            </a:r>
            <a:r>
              <a:rPr lang="es-ES_tradnl" dirty="0" err="1"/>
              <a:t>Release</a:t>
            </a:r>
            <a:r>
              <a:rPr lang="es-ES_tradnl" dirty="0"/>
              <a:t>, a partir de la rama principal, permite llevar un mayor control en la gestión, incluso concurrente, de </a:t>
            </a:r>
            <a:r>
              <a:rPr lang="es-ES_tradnl" dirty="0" err="1"/>
              <a:t>Releases</a:t>
            </a:r>
            <a:r>
              <a:rPr lang="es-ES_tradnl" dirty="0"/>
              <a:t>.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pic>
        <p:nvPicPr>
          <p:cNvPr id="5" name="Picture 2" descr="Release Branch">
            <a:extLst>
              <a:ext uri="{FF2B5EF4-FFF2-40B4-BE49-F238E27FC236}">
                <a16:creationId xmlns:a16="http://schemas.microsoft.com/office/drawing/2014/main" id="{86799D34-4F14-2331-F9D2-EE28463769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1046" y="3199891"/>
            <a:ext cx="8103907" cy="24919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43330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r>
              <a:rPr lang="es-ES_tradnl" dirty="0"/>
              <a:t>Combinando estrategias</a:t>
            </a:r>
          </a:p>
          <a:p>
            <a:pPr lvl="2"/>
            <a:r>
              <a:rPr lang="es-ES_tradnl" dirty="0"/>
              <a:t>En este escenario se combinan las ramas de las anteriores estrategias.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pic>
        <p:nvPicPr>
          <p:cNvPr id="6" name="Picture 2" descr="Combining Branches">
            <a:extLst>
              <a:ext uri="{FF2B5EF4-FFF2-40B4-BE49-F238E27FC236}">
                <a16:creationId xmlns:a16="http://schemas.microsoft.com/office/drawing/2014/main" id="{C717EABB-2800-7DA9-4B5A-9E3125CBC3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5329" y="2710498"/>
            <a:ext cx="8798672" cy="32398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50222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endParaRPr lang="es-ES_tradnl" dirty="0"/>
          </a:p>
          <a:p>
            <a:pPr lvl="1"/>
            <a:r>
              <a:rPr lang="es-ES_tradnl" dirty="0"/>
              <a:t>Git </a:t>
            </a:r>
            <a:r>
              <a:rPr lang="es-ES_tradnl" dirty="0" err="1"/>
              <a:t>flow</a:t>
            </a:r>
            <a:endParaRPr lang="es-ES_tradnl" dirty="0"/>
          </a:p>
          <a:p>
            <a:pPr lvl="2"/>
            <a:r>
              <a:rPr lang="es-ES_tradnl" dirty="0"/>
              <a:t>Se basa en el sistema de ramas de Vincent </a:t>
            </a:r>
            <a:r>
              <a:rPr lang="es-ES_tradnl" dirty="0" err="1"/>
              <a:t>Driessen</a:t>
            </a:r>
            <a:r>
              <a:rPr lang="es-ES_tradnl" dirty="0"/>
              <a:t>, aportando un conjunto de extensiones para </a:t>
            </a:r>
            <a:r>
              <a:rPr lang="es-ES_tradnl" dirty="0" err="1"/>
              <a:t>git</a:t>
            </a:r>
            <a:r>
              <a:rPr lang="es-ES_tradnl" dirty="0"/>
              <a:t> que proveen comandos de alto nivel.</a:t>
            </a:r>
          </a:p>
          <a:p>
            <a:pPr lvl="2"/>
            <a:endParaRPr lang="es-ES_tradnl" dirty="0"/>
          </a:p>
          <a:p>
            <a:pPr marL="914400" lvl="2" indent="0">
              <a:buNone/>
            </a:pPr>
            <a:r>
              <a:rPr lang="es-ES_tradnl" dirty="0">
                <a:hlinkClick r:id="rId2"/>
              </a:rPr>
              <a:t>http://danielkummer.github.io/git-flow-cheatsheet/index.es_ES.html</a:t>
            </a:r>
            <a:r>
              <a:rPr lang="es-ES_tradnl" dirty="0"/>
              <a:t> </a:t>
            </a:r>
          </a:p>
          <a:p>
            <a:pPr marL="914400" lvl="2" indent="0">
              <a:buNone/>
            </a:pPr>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spTree>
    <p:extLst>
      <p:ext uri="{BB962C8B-B14F-4D97-AF65-F5344CB8AC3E}">
        <p14:creationId xmlns:p14="http://schemas.microsoft.com/office/powerpoint/2010/main" val="2689303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r>
              <a:rPr lang="es-ES_tradnl" dirty="0"/>
              <a:t>Copias instantáneas vs diferencias</a:t>
            </a:r>
          </a:p>
          <a:p>
            <a:pPr lvl="1"/>
            <a:r>
              <a:rPr lang="es-ES_tradnl" dirty="0"/>
              <a:t>Cada vez que haces un </a:t>
            </a:r>
            <a:r>
              <a:rPr lang="es-ES_tradnl" dirty="0" err="1"/>
              <a:t>commit</a:t>
            </a:r>
            <a:r>
              <a:rPr lang="es-ES_tradnl" dirty="0"/>
              <a:t>, básicamente toma una foto de todos los archivos en ese momento y guarda una referencia a esa copia instantánea. Para ser eficiente, si los archivos no se han modificado Git no almacena el archivo de nuevo, sino un enlace al archivo anterior idéntico que ya tiene almacenado.</a:t>
            </a:r>
          </a:p>
          <a:p>
            <a:pPr lvl="1"/>
            <a:r>
              <a:rPr lang="es-ES_tradnl" dirty="0"/>
              <a:t>Cuando realizas acciones en Git, casi todas ellas sólo añaden información a la base de datos de Git. </a:t>
            </a:r>
            <a:r>
              <a:rPr lang="es-ES_tradnl" b="1" dirty="0"/>
              <a:t>Es muy difícil conseguir hacer algo que no se pueda enmendar, o que de algún modo borre información. </a:t>
            </a:r>
          </a:p>
          <a:p>
            <a:pPr lvl="1"/>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err="1"/>
              <a:t>Git</a:t>
            </a:r>
            <a:r>
              <a:rPr lang="es-ES" dirty="0"/>
              <a:t>: introducción y fundamentos</a:t>
            </a:r>
          </a:p>
        </p:txBody>
      </p:sp>
    </p:spTree>
    <p:extLst>
      <p:ext uri="{BB962C8B-B14F-4D97-AF65-F5344CB8AC3E}">
        <p14:creationId xmlns:p14="http://schemas.microsoft.com/office/powerpoint/2010/main" val="18563956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lnSpcReduction="10000"/>
          </a:bodyPr>
          <a:lstStyle/>
          <a:p>
            <a:pPr lvl="1"/>
            <a:endParaRPr lang="es-ES_tradnl" dirty="0"/>
          </a:p>
          <a:p>
            <a:pPr lvl="1"/>
            <a:r>
              <a:rPr lang="es-ES_tradnl" dirty="0"/>
              <a:t>Ramas principales</a:t>
            </a:r>
          </a:p>
          <a:p>
            <a:pPr lvl="2"/>
            <a:r>
              <a:rPr lang="es-ES_tradnl" dirty="0"/>
              <a:t>master</a:t>
            </a:r>
          </a:p>
          <a:p>
            <a:pPr lvl="3"/>
            <a:r>
              <a:rPr lang="es-ES_tradnl" dirty="0"/>
              <a:t>Debe ser una copia del código que tenemos desplegado en producción </a:t>
            </a:r>
          </a:p>
          <a:p>
            <a:pPr lvl="2"/>
            <a:r>
              <a:rPr lang="es-ES_tradnl" dirty="0" err="1"/>
              <a:t>develop</a:t>
            </a:r>
            <a:endParaRPr lang="es-ES_tradnl" dirty="0"/>
          </a:p>
          <a:p>
            <a:pPr lvl="3"/>
            <a:r>
              <a:rPr lang="es-ES_tradnl" dirty="0"/>
              <a:t>Es la rama sobre la que vamos integrando el nuevo código conforme avanza el desarrollo </a:t>
            </a:r>
          </a:p>
          <a:p>
            <a:pPr lvl="2"/>
            <a:r>
              <a:rPr lang="es-ES_tradnl" dirty="0" err="1"/>
              <a:t>feature</a:t>
            </a:r>
            <a:r>
              <a:rPr lang="es-ES_tradnl" dirty="0"/>
              <a:t>/</a:t>
            </a:r>
            <a:r>
              <a:rPr lang="es-ES_tradnl" dirty="0" err="1"/>
              <a:t>xxxxxx</a:t>
            </a:r>
            <a:endParaRPr lang="es-ES_tradnl" dirty="0"/>
          </a:p>
          <a:p>
            <a:pPr lvl="3"/>
            <a:r>
              <a:rPr lang="es-ES_tradnl" dirty="0"/>
              <a:t>Crearemos una nueva rama de </a:t>
            </a:r>
            <a:r>
              <a:rPr lang="es-ES_tradnl" dirty="0" err="1"/>
              <a:t>feature</a:t>
            </a:r>
            <a:r>
              <a:rPr lang="es-ES_tradnl" dirty="0"/>
              <a:t> por cada funcionalidad a desarrollar. Por lo tanto las ramas de </a:t>
            </a:r>
            <a:r>
              <a:rPr lang="es-ES_tradnl" dirty="0" err="1"/>
              <a:t>feature</a:t>
            </a:r>
            <a:r>
              <a:rPr lang="es-ES_tradnl" dirty="0"/>
              <a:t> son efímeras. </a:t>
            </a:r>
          </a:p>
          <a:p>
            <a:pPr lvl="2"/>
            <a:r>
              <a:rPr lang="es-ES_tradnl" dirty="0" err="1"/>
              <a:t>release</a:t>
            </a:r>
            <a:r>
              <a:rPr lang="es-ES_tradnl" dirty="0"/>
              <a:t>/</a:t>
            </a:r>
            <a:r>
              <a:rPr lang="es-ES_tradnl" dirty="0" err="1"/>
              <a:t>x.y.z</a:t>
            </a:r>
            <a:endParaRPr lang="es-ES_tradnl" dirty="0"/>
          </a:p>
          <a:p>
            <a:pPr lvl="3"/>
            <a:r>
              <a:rPr lang="es-ES_tradnl" dirty="0"/>
              <a:t>Crearemos una nueva rama de </a:t>
            </a:r>
            <a:r>
              <a:rPr lang="es-ES_tradnl" dirty="0" err="1"/>
              <a:t>release</a:t>
            </a:r>
            <a:r>
              <a:rPr lang="es-ES_tradnl" dirty="0"/>
              <a:t> por cada nueva versión publicada. Por lo tanto las ramas de </a:t>
            </a:r>
            <a:r>
              <a:rPr lang="es-ES_tradnl" dirty="0" err="1"/>
              <a:t>release</a:t>
            </a:r>
            <a:r>
              <a:rPr lang="es-ES_tradnl" dirty="0"/>
              <a:t> son efímeras.</a:t>
            </a:r>
          </a:p>
          <a:p>
            <a:pPr lvl="2"/>
            <a:r>
              <a:rPr lang="es-ES_tradnl" dirty="0" err="1"/>
              <a:t>hotfix</a:t>
            </a:r>
            <a:r>
              <a:rPr lang="es-ES_tradnl" dirty="0"/>
              <a:t>/</a:t>
            </a:r>
            <a:r>
              <a:rPr lang="es-ES_tradnl" dirty="0" err="1"/>
              <a:t>x.y.z</a:t>
            </a:r>
            <a:endParaRPr lang="es-ES_tradnl" dirty="0"/>
          </a:p>
          <a:p>
            <a:pPr lvl="3"/>
            <a:r>
              <a:rPr lang="es-ES_tradnl" dirty="0"/>
              <a:t>Crearemos una nueva rama de </a:t>
            </a:r>
            <a:r>
              <a:rPr lang="es-ES_tradnl" dirty="0" err="1"/>
              <a:t>hotfix</a:t>
            </a:r>
            <a:r>
              <a:rPr lang="es-ES_tradnl" dirty="0"/>
              <a:t> por cada nueva parche aplicado a producción. Por lo tanto las ramas de </a:t>
            </a:r>
            <a:r>
              <a:rPr lang="es-ES_tradnl" dirty="0" err="1"/>
              <a:t>feature</a:t>
            </a:r>
            <a:r>
              <a:rPr lang="es-ES_tradnl" dirty="0"/>
              <a:t> son efímeras. </a:t>
            </a:r>
          </a:p>
          <a:p>
            <a:pPr marL="914400" lvl="2" indent="0">
              <a:buNone/>
            </a:pPr>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spTree>
    <p:extLst>
      <p:ext uri="{BB962C8B-B14F-4D97-AF65-F5344CB8AC3E}">
        <p14:creationId xmlns:p14="http://schemas.microsoft.com/office/powerpoint/2010/main" val="39114528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endParaRPr lang="es-ES_tradnl" dirty="0"/>
          </a:p>
          <a:p>
            <a:pPr marL="914400" lvl="2" indent="0">
              <a:buNone/>
            </a:pPr>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pic>
        <p:nvPicPr>
          <p:cNvPr id="5" name="Picture 3">
            <a:extLst>
              <a:ext uri="{FF2B5EF4-FFF2-40B4-BE49-F238E27FC236}">
                <a16:creationId xmlns:a16="http://schemas.microsoft.com/office/drawing/2014/main" id="{F7714B04-97D5-5982-0E36-B9390E8386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288" y="1800892"/>
            <a:ext cx="9353423" cy="37413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916953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endParaRPr lang="es-ES_tradnl" dirty="0"/>
          </a:p>
          <a:p>
            <a:pPr lvl="1"/>
            <a:endParaRPr lang="es-ES_tradnl" dirty="0"/>
          </a:p>
          <a:p>
            <a:pPr lvl="1"/>
            <a:endParaRPr lang="es-ES_tradnl" dirty="0"/>
          </a:p>
          <a:p>
            <a:pPr lvl="1"/>
            <a:r>
              <a:rPr lang="es-ES_tradnl" dirty="0" err="1"/>
              <a:t>git</a:t>
            </a:r>
            <a:r>
              <a:rPr lang="es-ES_tradnl" dirty="0"/>
              <a:t> </a:t>
            </a:r>
            <a:r>
              <a:rPr lang="es-ES_tradnl" dirty="0" err="1"/>
              <a:t>flow</a:t>
            </a:r>
            <a:r>
              <a:rPr lang="es-ES_tradnl" dirty="0"/>
              <a:t> </a:t>
            </a:r>
            <a:r>
              <a:rPr lang="es-ES_tradnl" dirty="0" err="1"/>
              <a:t>init</a:t>
            </a:r>
            <a:endParaRPr lang="es-ES_tradnl" dirty="0"/>
          </a:p>
          <a:p>
            <a:pPr lvl="2"/>
            <a:r>
              <a:rPr lang="es-ES_tradnl" dirty="0"/>
              <a:t>Inicia </a:t>
            </a:r>
            <a:r>
              <a:rPr lang="es-ES_tradnl" dirty="0" err="1"/>
              <a:t>git</a:t>
            </a:r>
            <a:r>
              <a:rPr lang="es-ES_tradnl" dirty="0"/>
              <a:t> </a:t>
            </a:r>
            <a:r>
              <a:rPr lang="es-ES_tradnl" dirty="0" err="1"/>
              <a:t>flow</a:t>
            </a:r>
            <a:r>
              <a:rPr lang="es-ES_tradnl" dirty="0"/>
              <a:t> en el repositorio. Nos preguntará las ramas que queremos utilizar (mejor dejar por defecto). </a:t>
            </a:r>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spTree>
    <p:extLst>
      <p:ext uri="{BB962C8B-B14F-4D97-AF65-F5344CB8AC3E}">
        <p14:creationId xmlns:p14="http://schemas.microsoft.com/office/powerpoint/2010/main" val="13607169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r>
              <a:rPr lang="es-ES_tradnl" dirty="0" err="1"/>
              <a:t>Feature</a:t>
            </a:r>
            <a:endParaRPr lang="es-ES_tradnl" dirty="0"/>
          </a:p>
          <a:p>
            <a:pPr lvl="1"/>
            <a:r>
              <a:rPr lang="es-ES_tradnl" dirty="0"/>
              <a:t>Git </a:t>
            </a:r>
            <a:r>
              <a:rPr lang="es-ES_tradnl" dirty="0" err="1"/>
              <a:t>flow</a:t>
            </a:r>
            <a:r>
              <a:rPr lang="es-ES_tradnl" dirty="0"/>
              <a:t> </a:t>
            </a:r>
            <a:r>
              <a:rPr lang="es-ES_tradnl" dirty="0" err="1"/>
              <a:t>feature</a:t>
            </a:r>
            <a:r>
              <a:rPr lang="es-ES_tradnl" dirty="0"/>
              <a:t> </a:t>
            </a:r>
            <a:r>
              <a:rPr lang="es-ES_tradnl" dirty="0" err="1"/>
              <a:t>start</a:t>
            </a:r>
            <a:r>
              <a:rPr lang="es-ES_tradnl" dirty="0"/>
              <a:t> </a:t>
            </a:r>
            <a:r>
              <a:rPr lang="es-ES_tradnl" dirty="0" err="1"/>
              <a:t>my_feature</a:t>
            </a:r>
            <a:endParaRPr lang="es-ES_tradnl" dirty="0"/>
          </a:p>
          <a:p>
            <a:pPr lvl="2"/>
            <a:r>
              <a:rPr lang="es-ES_tradnl" dirty="0"/>
              <a:t>Crea una rama de </a:t>
            </a:r>
            <a:r>
              <a:rPr lang="es-ES_tradnl" dirty="0" err="1"/>
              <a:t>feature</a:t>
            </a:r>
            <a:r>
              <a:rPr lang="es-ES_tradnl" dirty="0"/>
              <a:t> a partir de </a:t>
            </a:r>
            <a:r>
              <a:rPr lang="es-ES_tradnl" dirty="0" err="1"/>
              <a:t>develop</a:t>
            </a:r>
            <a:r>
              <a:rPr lang="es-ES_tradnl" dirty="0"/>
              <a:t> y nos cambia a esa rama. El nombre de la rama será </a:t>
            </a:r>
            <a:r>
              <a:rPr lang="es-ES_tradnl" b="1" dirty="0" err="1"/>
              <a:t>feature</a:t>
            </a:r>
            <a:r>
              <a:rPr lang="es-ES_tradnl" b="1" dirty="0"/>
              <a:t>/</a:t>
            </a:r>
            <a:r>
              <a:rPr lang="es-ES_tradnl" b="1" dirty="0" err="1"/>
              <a:t>nueva_funcionalidad</a:t>
            </a:r>
            <a:r>
              <a:rPr lang="es-ES_tradnl" b="1" dirty="0"/>
              <a:t>.</a:t>
            </a:r>
            <a:r>
              <a:rPr lang="es-ES_tradnl" dirty="0"/>
              <a:t>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pic>
        <p:nvPicPr>
          <p:cNvPr id="5" name="Picture 2">
            <a:extLst>
              <a:ext uri="{FF2B5EF4-FFF2-40B4-BE49-F238E27FC236}">
                <a16:creationId xmlns:a16="http://schemas.microsoft.com/office/drawing/2014/main" id="{1D0A7100-DA83-D17E-02F8-19D4364A87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4946" y="2820813"/>
            <a:ext cx="3915148" cy="32842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180865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r>
              <a:rPr lang="es-ES_tradnl" dirty="0" err="1"/>
              <a:t>Feature</a:t>
            </a:r>
            <a:endParaRPr lang="es-ES_tradnl" dirty="0"/>
          </a:p>
          <a:p>
            <a:pPr lvl="1"/>
            <a:r>
              <a:rPr lang="es-ES_tradnl" dirty="0"/>
              <a:t>Git </a:t>
            </a:r>
            <a:r>
              <a:rPr lang="es-ES_tradnl" dirty="0" err="1"/>
              <a:t>flow</a:t>
            </a:r>
            <a:r>
              <a:rPr lang="es-ES_tradnl" dirty="0"/>
              <a:t> </a:t>
            </a:r>
            <a:r>
              <a:rPr lang="es-ES_tradnl" dirty="0" err="1"/>
              <a:t>feature</a:t>
            </a:r>
            <a:r>
              <a:rPr lang="es-ES_tradnl" dirty="0"/>
              <a:t> </a:t>
            </a:r>
            <a:r>
              <a:rPr lang="es-ES_tradnl" dirty="0" err="1"/>
              <a:t>finish</a:t>
            </a:r>
            <a:r>
              <a:rPr lang="es-ES_tradnl" dirty="0"/>
              <a:t> </a:t>
            </a:r>
            <a:r>
              <a:rPr lang="es-ES_tradnl" dirty="0" err="1"/>
              <a:t>my_feature</a:t>
            </a:r>
            <a:endParaRPr lang="es-ES_tradnl" dirty="0"/>
          </a:p>
          <a:p>
            <a:pPr lvl="2"/>
            <a:r>
              <a:rPr lang="es-ES_tradnl" dirty="0"/>
              <a:t>Integra los cambios de la rama de </a:t>
            </a:r>
            <a:r>
              <a:rPr lang="es-ES_tradnl" dirty="0" err="1"/>
              <a:t>feature</a:t>
            </a:r>
            <a:r>
              <a:rPr lang="es-ES_tradnl" dirty="0"/>
              <a:t> en </a:t>
            </a:r>
            <a:r>
              <a:rPr lang="es-ES_tradnl" dirty="0" err="1"/>
              <a:t>develop</a:t>
            </a:r>
            <a:r>
              <a:rPr lang="es-ES_tradnl" dirty="0"/>
              <a:t>. A continuación borra la rama de </a:t>
            </a:r>
            <a:r>
              <a:rPr lang="es-ES_tradnl" dirty="0" err="1"/>
              <a:t>feature</a:t>
            </a:r>
            <a:r>
              <a:rPr lang="es-ES_tradnl" dirty="0"/>
              <a:t> y nos cambia a la rama </a:t>
            </a:r>
            <a:r>
              <a:rPr lang="es-ES_tradnl" dirty="0" err="1"/>
              <a:t>develop</a:t>
            </a:r>
            <a:r>
              <a:rPr lang="es-ES_tradnl" dirty="0"/>
              <a:t>.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pic>
        <p:nvPicPr>
          <p:cNvPr id="6" name="Picture 2">
            <a:extLst>
              <a:ext uri="{FF2B5EF4-FFF2-40B4-BE49-F238E27FC236}">
                <a16:creationId xmlns:a16="http://schemas.microsoft.com/office/drawing/2014/main" id="{8C9D55EE-5C03-2355-B590-9333C2856B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2012" y="2927953"/>
            <a:ext cx="4061016" cy="31735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72138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r>
              <a:rPr lang="es-ES_tradnl" dirty="0" err="1"/>
              <a:t>Release</a:t>
            </a:r>
            <a:endParaRPr lang="es-ES_tradnl" dirty="0"/>
          </a:p>
          <a:p>
            <a:pPr lvl="1"/>
            <a:r>
              <a:rPr lang="es-ES_tradnl" dirty="0"/>
              <a:t>Git </a:t>
            </a:r>
            <a:r>
              <a:rPr lang="es-ES_tradnl" dirty="0" err="1"/>
              <a:t>flow</a:t>
            </a:r>
            <a:r>
              <a:rPr lang="es-ES_tradnl" dirty="0"/>
              <a:t> </a:t>
            </a:r>
            <a:r>
              <a:rPr lang="es-ES_tradnl" dirty="0" err="1"/>
              <a:t>release</a:t>
            </a:r>
            <a:r>
              <a:rPr lang="es-ES_tradnl" dirty="0"/>
              <a:t> </a:t>
            </a:r>
            <a:r>
              <a:rPr lang="es-ES_tradnl" dirty="0" err="1"/>
              <a:t>start</a:t>
            </a:r>
            <a:r>
              <a:rPr lang="es-ES_tradnl" dirty="0"/>
              <a:t> </a:t>
            </a:r>
            <a:r>
              <a:rPr lang="es-ES_tradnl" dirty="0" err="1"/>
              <a:t>x.y.z</a:t>
            </a:r>
            <a:endParaRPr lang="es-ES_tradnl" dirty="0"/>
          </a:p>
          <a:p>
            <a:pPr lvl="2"/>
            <a:r>
              <a:rPr lang="es-ES_tradnl" dirty="0"/>
              <a:t>Crea una rama de </a:t>
            </a:r>
            <a:r>
              <a:rPr lang="es-ES_tradnl" dirty="0" err="1"/>
              <a:t>release</a:t>
            </a:r>
            <a:r>
              <a:rPr lang="es-ES_tradnl" dirty="0"/>
              <a:t> a partir de </a:t>
            </a:r>
            <a:r>
              <a:rPr lang="es-ES_tradnl" dirty="0" err="1"/>
              <a:t>develop</a:t>
            </a:r>
            <a:r>
              <a:rPr lang="es-ES_tradnl" dirty="0"/>
              <a:t>. En esta rama podremos hacer </a:t>
            </a:r>
            <a:r>
              <a:rPr lang="es-ES_tradnl" dirty="0" err="1"/>
              <a:t>testing</a:t>
            </a:r>
            <a:r>
              <a:rPr lang="es-ES_tradnl" dirty="0"/>
              <a:t> y los cambios de última hora antes de publicar la versión.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pic>
        <p:nvPicPr>
          <p:cNvPr id="5" name="Picture 2">
            <a:extLst>
              <a:ext uri="{FF2B5EF4-FFF2-40B4-BE49-F238E27FC236}">
                <a16:creationId xmlns:a16="http://schemas.microsoft.com/office/drawing/2014/main" id="{BA9B42CA-1E32-AEBA-2887-A6A10D002E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61683" y="3037293"/>
            <a:ext cx="3782634" cy="3139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413584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r>
              <a:rPr lang="es-ES_tradnl" dirty="0" err="1"/>
              <a:t>Release</a:t>
            </a:r>
            <a:endParaRPr lang="es-ES_tradnl" dirty="0"/>
          </a:p>
          <a:p>
            <a:pPr lvl="1"/>
            <a:r>
              <a:rPr lang="es-ES_tradnl" dirty="0"/>
              <a:t>Git </a:t>
            </a:r>
            <a:r>
              <a:rPr lang="es-ES_tradnl" dirty="0" err="1"/>
              <a:t>flow</a:t>
            </a:r>
            <a:r>
              <a:rPr lang="es-ES_tradnl" dirty="0"/>
              <a:t> </a:t>
            </a:r>
            <a:r>
              <a:rPr lang="es-ES_tradnl" dirty="0" err="1"/>
              <a:t>release</a:t>
            </a:r>
            <a:r>
              <a:rPr lang="es-ES_tradnl" dirty="0"/>
              <a:t> </a:t>
            </a:r>
            <a:r>
              <a:rPr lang="es-ES_tradnl" dirty="0" err="1"/>
              <a:t>finish</a:t>
            </a:r>
            <a:r>
              <a:rPr lang="es-ES_tradnl" dirty="0"/>
              <a:t> </a:t>
            </a:r>
            <a:r>
              <a:rPr lang="es-ES_tradnl" dirty="0" err="1"/>
              <a:t>x.y.z</a:t>
            </a:r>
            <a:endParaRPr lang="es-ES_tradnl" dirty="0"/>
          </a:p>
          <a:p>
            <a:pPr lvl="2"/>
            <a:r>
              <a:rPr lang="es-ES_tradnl" dirty="0"/>
              <a:t>Integra la rama de </a:t>
            </a:r>
            <a:r>
              <a:rPr lang="es-ES_tradnl" dirty="0" err="1"/>
              <a:t>release</a:t>
            </a:r>
            <a:r>
              <a:rPr lang="es-ES_tradnl" dirty="0"/>
              <a:t> en master y en </a:t>
            </a:r>
            <a:r>
              <a:rPr lang="es-ES_tradnl" dirty="0" err="1"/>
              <a:t>develop</a:t>
            </a:r>
            <a:r>
              <a:rPr lang="es-ES_tradnl" dirty="0"/>
              <a:t>, genera el tag y borra la rama de </a:t>
            </a:r>
            <a:r>
              <a:rPr lang="es-ES_tradnl" dirty="0" err="1"/>
              <a:t>release</a:t>
            </a:r>
            <a:r>
              <a:rPr lang="es-ES_tradnl" dirty="0"/>
              <a:t>. </a:t>
            </a:r>
          </a:p>
          <a:p>
            <a:pPr lvl="2"/>
            <a:endParaRPr lang="es-ES_tradnl" dirty="0"/>
          </a:p>
          <a:p>
            <a:pPr lvl="1"/>
            <a:r>
              <a:rPr lang="es-ES_tradnl" dirty="0"/>
              <a:t>Detalle de los pasos:</a:t>
            </a:r>
          </a:p>
          <a:p>
            <a:pPr lvl="2"/>
            <a:r>
              <a:rPr lang="es-ES_tradnl" dirty="0" err="1"/>
              <a:t>git</a:t>
            </a:r>
            <a:r>
              <a:rPr lang="es-ES_tradnl" dirty="0"/>
              <a:t> </a:t>
            </a:r>
            <a:r>
              <a:rPr lang="es-ES_tradnl" dirty="0" err="1"/>
              <a:t>checkout</a:t>
            </a:r>
            <a:r>
              <a:rPr lang="es-ES_tradnl" dirty="0"/>
              <a:t> master</a:t>
            </a:r>
          </a:p>
          <a:p>
            <a:pPr lvl="2"/>
            <a:r>
              <a:rPr lang="es-ES_tradnl" dirty="0" err="1"/>
              <a:t>git</a:t>
            </a:r>
            <a:r>
              <a:rPr lang="es-ES_tradnl" dirty="0"/>
              <a:t> </a:t>
            </a:r>
            <a:r>
              <a:rPr lang="es-ES_tradnl" dirty="0" err="1"/>
              <a:t>fetch</a:t>
            </a:r>
            <a:r>
              <a:rPr lang="es-ES_tradnl" dirty="0"/>
              <a:t> </a:t>
            </a:r>
            <a:r>
              <a:rPr lang="es-ES_tradnl" dirty="0" err="1"/>
              <a:t>origin</a:t>
            </a:r>
            <a:r>
              <a:rPr lang="es-ES_tradnl" dirty="0"/>
              <a:t> master</a:t>
            </a:r>
          </a:p>
          <a:p>
            <a:pPr lvl="2"/>
            <a:r>
              <a:rPr lang="es-ES_tradnl" dirty="0" err="1"/>
              <a:t>git</a:t>
            </a:r>
            <a:r>
              <a:rPr lang="es-ES_tradnl" dirty="0"/>
              <a:t> </a:t>
            </a:r>
            <a:r>
              <a:rPr lang="es-ES_tradnl" dirty="0" err="1"/>
              <a:t>merge</a:t>
            </a:r>
            <a:r>
              <a:rPr lang="es-ES_tradnl" dirty="0"/>
              <a:t> –no-</a:t>
            </a:r>
            <a:r>
              <a:rPr lang="es-ES_tradnl" dirty="0" err="1"/>
              <a:t>ff</a:t>
            </a:r>
            <a:r>
              <a:rPr lang="es-ES_tradnl" dirty="0"/>
              <a:t> </a:t>
            </a:r>
            <a:r>
              <a:rPr lang="es-ES_tradnl" dirty="0" err="1"/>
              <a:t>release</a:t>
            </a:r>
            <a:r>
              <a:rPr lang="es-ES_tradnl" dirty="0"/>
              <a:t>/</a:t>
            </a:r>
            <a:r>
              <a:rPr lang="es-ES_tradnl" dirty="0" err="1"/>
              <a:t>x.y.z</a:t>
            </a:r>
            <a:endParaRPr lang="es-ES_tradnl" dirty="0"/>
          </a:p>
          <a:p>
            <a:pPr lvl="2"/>
            <a:r>
              <a:rPr lang="es-ES_tradnl" dirty="0" err="1"/>
              <a:t>git</a:t>
            </a:r>
            <a:r>
              <a:rPr lang="es-ES_tradnl" dirty="0"/>
              <a:t> tag -</a:t>
            </a:r>
            <a:r>
              <a:rPr lang="es-ES_tradnl" dirty="0" err="1"/>
              <a:t>x.y.z</a:t>
            </a:r>
            <a:endParaRPr lang="es-ES_tradnl" dirty="0"/>
          </a:p>
          <a:p>
            <a:pPr lvl="2"/>
            <a:r>
              <a:rPr lang="es-ES_tradnl" dirty="0" err="1"/>
              <a:t>git</a:t>
            </a:r>
            <a:r>
              <a:rPr lang="es-ES_tradnl" dirty="0"/>
              <a:t> </a:t>
            </a:r>
            <a:r>
              <a:rPr lang="es-ES_tradnl" dirty="0" err="1"/>
              <a:t>checkout</a:t>
            </a:r>
            <a:r>
              <a:rPr lang="es-ES_tradnl" dirty="0"/>
              <a:t> </a:t>
            </a:r>
            <a:r>
              <a:rPr lang="es-ES_tradnl" dirty="0" err="1"/>
              <a:t>develop</a:t>
            </a:r>
            <a:endParaRPr lang="es-ES_tradnl" dirty="0"/>
          </a:p>
          <a:p>
            <a:pPr lvl="2"/>
            <a:r>
              <a:rPr lang="es-ES_tradnl" dirty="0" err="1"/>
              <a:t>git</a:t>
            </a:r>
            <a:r>
              <a:rPr lang="es-ES_tradnl" dirty="0"/>
              <a:t> </a:t>
            </a:r>
            <a:r>
              <a:rPr lang="es-ES_tradnl" dirty="0" err="1"/>
              <a:t>fetch</a:t>
            </a:r>
            <a:r>
              <a:rPr lang="es-ES_tradnl" dirty="0"/>
              <a:t> </a:t>
            </a:r>
            <a:r>
              <a:rPr lang="es-ES_tradnl" dirty="0" err="1"/>
              <a:t>origin</a:t>
            </a:r>
            <a:r>
              <a:rPr lang="es-ES_tradnl" dirty="0"/>
              <a:t> </a:t>
            </a:r>
            <a:r>
              <a:rPr lang="es-ES_tradnl" dirty="0" err="1"/>
              <a:t>develop</a:t>
            </a:r>
            <a:endParaRPr lang="es-ES_tradnl" dirty="0"/>
          </a:p>
          <a:p>
            <a:pPr lvl="2"/>
            <a:r>
              <a:rPr lang="es-ES_tradnl" dirty="0" err="1"/>
              <a:t>git</a:t>
            </a:r>
            <a:r>
              <a:rPr lang="es-ES_tradnl" dirty="0"/>
              <a:t> </a:t>
            </a:r>
            <a:r>
              <a:rPr lang="es-ES_tradnl" dirty="0" err="1"/>
              <a:t>merge</a:t>
            </a:r>
            <a:r>
              <a:rPr lang="es-ES_tradnl" dirty="0"/>
              <a:t> –no-</a:t>
            </a:r>
            <a:r>
              <a:rPr lang="es-ES_tradnl" dirty="0" err="1"/>
              <a:t>ff</a:t>
            </a:r>
            <a:r>
              <a:rPr lang="es-ES_tradnl" dirty="0"/>
              <a:t> </a:t>
            </a:r>
            <a:r>
              <a:rPr lang="es-ES_tradnl" dirty="0" err="1"/>
              <a:t>release</a:t>
            </a:r>
            <a:r>
              <a:rPr lang="es-ES_tradnl" dirty="0"/>
              <a:t>/</a:t>
            </a:r>
            <a:r>
              <a:rPr lang="es-ES_tradnl" dirty="0" err="1"/>
              <a:t>x.y.z</a:t>
            </a:r>
            <a:endParaRPr lang="es-ES_tradnl" dirty="0"/>
          </a:p>
          <a:p>
            <a:pPr lvl="2"/>
            <a:r>
              <a:rPr lang="es-ES_tradnl" dirty="0" err="1"/>
              <a:t>git</a:t>
            </a:r>
            <a:r>
              <a:rPr lang="es-ES_tradnl" dirty="0"/>
              <a:t> </a:t>
            </a:r>
            <a:r>
              <a:rPr lang="es-ES_tradnl" dirty="0" err="1"/>
              <a:t>branch</a:t>
            </a:r>
            <a:r>
              <a:rPr lang="es-ES_tradnl" dirty="0"/>
              <a:t> –d </a:t>
            </a:r>
            <a:r>
              <a:rPr lang="es-ES_tradnl" dirty="0" err="1"/>
              <a:t>release</a:t>
            </a:r>
            <a:r>
              <a:rPr lang="es-ES_tradnl" dirty="0"/>
              <a:t>/</a:t>
            </a:r>
            <a:r>
              <a:rPr lang="es-ES_tradnl" dirty="0" err="1"/>
              <a:t>x.y.z</a:t>
            </a:r>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pic>
        <p:nvPicPr>
          <p:cNvPr id="6" name="Picture 2">
            <a:extLst>
              <a:ext uri="{FF2B5EF4-FFF2-40B4-BE49-F238E27FC236}">
                <a16:creationId xmlns:a16="http://schemas.microsoft.com/office/drawing/2014/main" id="{FF6A0C19-CFCC-4FEC-8EB1-B401686D8E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9118" y="2719192"/>
            <a:ext cx="3995843" cy="3457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536756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r>
              <a:rPr lang="es-ES_tradnl" dirty="0" err="1"/>
              <a:t>Hotfix</a:t>
            </a:r>
            <a:endParaRPr lang="es-ES_tradnl" dirty="0"/>
          </a:p>
          <a:p>
            <a:pPr lvl="1"/>
            <a:r>
              <a:rPr lang="es-ES_tradnl" dirty="0"/>
              <a:t>Git </a:t>
            </a:r>
            <a:r>
              <a:rPr lang="es-ES_tradnl" dirty="0" err="1"/>
              <a:t>flow</a:t>
            </a:r>
            <a:r>
              <a:rPr lang="es-ES_tradnl" dirty="0"/>
              <a:t> </a:t>
            </a:r>
            <a:r>
              <a:rPr lang="es-ES_tradnl" dirty="0" err="1"/>
              <a:t>hotfix</a:t>
            </a:r>
            <a:r>
              <a:rPr lang="es-ES_tradnl" dirty="0"/>
              <a:t> </a:t>
            </a:r>
            <a:r>
              <a:rPr lang="es-ES_tradnl" dirty="0" err="1"/>
              <a:t>start</a:t>
            </a:r>
            <a:r>
              <a:rPr lang="es-ES_tradnl" dirty="0"/>
              <a:t> </a:t>
            </a:r>
            <a:r>
              <a:rPr lang="es-ES_tradnl" dirty="0" err="1"/>
              <a:t>x.y.z</a:t>
            </a:r>
            <a:endParaRPr lang="es-ES_tradnl" dirty="0"/>
          </a:p>
          <a:p>
            <a:pPr lvl="2"/>
            <a:r>
              <a:rPr lang="es-ES_tradnl" dirty="0"/>
              <a:t>Crea una rama de </a:t>
            </a:r>
            <a:r>
              <a:rPr lang="es-ES_tradnl" dirty="0" err="1"/>
              <a:t>hotfix</a:t>
            </a:r>
            <a:r>
              <a:rPr lang="es-ES_tradnl" dirty="0"/>
              <a:t> a partir de master y nos cambia a esa rama. El nombre de la rama será </a:t>
            </a:r>
            <a:r>
              <a:rPr lang="es-ES_tradnl" b="1" dirty="0" err="1"/>
              <a:t>hotfix</a:t>
            </a:r>
            <a:r>
              <a:rPr lang="es-ES_tradnl" b="1" dirty="0"/>
              <a:t>/X.Y.Z.</a:t>
            </a:r>
            <a:r>
              <a:rPr lang="es-ES_tradnl" dirty="0"/>
              <a:t> </a:t>
            </a:r>
          </a:p>
          <a:p>
            <a:pPr marL="914400" lvl="2" indent="0">
              <a:buNone/>
            </a:pPr>
            <a:r>
              <a:rPr lang="es-ES_tradnl" dirty="0"/>
              <a:t>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pic>
        <p:nvPicPr>
          <p:cNvPr id="6" name="Picture 2">
            <a:extLst>
              <a:ext uri="{FF2B5EF4-FFF2-40B4-BE49-F238E27FC236}">
                <a16:creationId xmlns:a16="http://schemas.microsoft.com/office/drawing/2014/main" id="{B551795A-BE85-22DD-F003-D8A004DDA2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6338" y="2867764"/>
            <a:ext cx="4009278" cy="32215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47667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r>
              <a:rPr lang="es-ES_tradnl" dirty="0" err="1"/>
              <a:t>Hotfix</a:t>
            </a:r>
            <a:endParaRPr lang="es-ES_tradnl" dirty="0"/>
          </a:p>
          <a:p>
            <a:pPr lvl="1"/>
            <a:r>
              <a:rPr lang="es-ES_tradnl" dirty="0"/>
              <a:t>Git </a:t>
            </a:r>
            <a:r>
              <a:rPr lang="es-ES_tradnl" dirty="0" err="1"/>
              <a:t>flow</a:t>
            </a:r>
            <a:r>
              <a:rPr lang="es-ES_tradnl" dirty="0"/>
              <a:t> </a:t>
            </a:r>
            <a:r>
              <a:rPr lang="es-ES_tradnl" dirty="0" err="1"/>
              <a:t>hotfix</a:t>
            </a:r>
            <a:r>
              <a:rPr lang="es-ES_tradnl" dirty="0"/>
              <a:t> </a:t>
            </a:r>
            <a:r>
              <a:rPr lang="es-ES_tradnl" dirty="0" err="1"/>
              <a:t>finish</a:t>
            </a:r>
            <a:r>
              <a:rPr lang="es-ES_tradnl" dirty="0"/>
              <a:t> </a:t>
            </a:r>
            <a:r>
              <a:rPr lang="es-ES_tradnl" dirty="0" err="1"/>
              <a:t>x.y.z</a:t>
            </a:r>
            <a:endParaRPr lang="es-ES_tradnl" dirty="0"/>
          </a:p>
          <a:p>
            <a:pPr lvl="2"/>
            <a:r>
              <a:rPr lang="es-ES_tradnl" dirty="0"/>
              <a:t>Integra los cambios de la rama de </a:t>
            </a:r>
            <a:r>
              <a:rPr lang="es-ES_tradnl" dirty="0" err="1"/>
              <a:t>hotfix</a:t>
            </a:r>
            <a:r>
              <a:rPr lang="es-ES_tradnl" dirty="0"/>
              <a:t> en master y en </a:t>
            </a:r>
            <a:r>
              <a:rPr lang="es-ES_tradnl" dirty="0" err="1"/>
              <a:t>develop</a:t>
            </a:r>
            <a:r>
              <a:rPr lang="es-ES_tradnl" dirty="0"/>
              <a:t>. Además genera el tag. A continuación borra la rama de </a:t>
            </a:r>
            <a:r>
              <a:rPr lang="es-ES_tradnl" dirty="0" err="1"/>
              <a:t>hotfix</a:t>
            </a:r>
            <a:r>
              <a:rPr lang="es-ES_tradnl" dirty="0"/>
              <a:t> y nos cambia a la rama </a:t>
            </a:r>
            <a:r>
              <a:rPr lang="es-ES_tradnl" dirty="0" err="1"/>
              <a:t>develop</a:t>
            </a:r>
            <a:r>
              <a:rPr lang="es-ES_tradnl" dirty="0"/>
              <a:t>. </a:t>
            </a:r>
          </a:p>
          <a:p>
            <a:pPr marL="914400" lvl="2" indent="0">
              <a:buNone/>
            </a:pPr>
            <a:r>
              <a:rPr lang="es-ES_tradnl" dirty="0"/>
              <a:t>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estrategia de ramas</a:t>
            </a:r>
          </a:p>
        </p:txBody>
      </p:sp>
      <p:pic>
        <p:nvPicPr>
          <p:cNvPr id="5" name="Picture 2">
            <a:extLst>
              <a:ext uri="{FF2B5EF4-FFF2-40B4-BE49-F238E27FC236}">
                <a16:creationId xmlns:a16="http://schemas.microsoft.com/office/drawing/2014/main" id="{BC19F8B5-854C-0CF7-3AC4-7C8E01F3D9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5107" y="2985592"/>
            <a:ext cx="4314825"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294395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endParaRPr lang="es-ES_tradnl" dirty="0"/>
          </a:p>
          <a:p>
            <a:pPr lvl="1"/>
            <a:endParaRPr lang="es-ES_tradnl" dirty="0"/>
          </a:p>
          <a:p>
            <a:pPr lvl="1"/>
            <a:r>
              <a:rPr lang="es-ES_tradnl" dirty="0" err="1"/>
              <a:t>IDEs</a:t>
            </a:r>
            <a:endParaRPr lang="es-ES_tradnl" dirty="0"/>
          </a:p>
          <a:p>
            <a:pPr lvl="2"/>
            <a:r>
              <a:rPr lang="es-ES_tradnl" dirty="0"/>
              <a:t>Prácticamente todos los IDE modernos permiten trabajar con Git (Visual Studio, IntelliJ, Android Studio, NetBeans, Eclipse). Para las operaciones más habituales, como puede ser </a:t>
            </a:r>
            <a:r>
              <a:rPr lang="es-ES_tradnl" dirty="0" err="1"/>
              <a:t>commit</a:t>
            </a:r>
            <a:r>
              <a:rPr lang="es-ES_tradnl" dirty="0"/>
              <a:t>, </a:t>
            </a:r>
            <a:r>
              <a:rPr lang="es-ES_tradnl" dirty="0" err="1"/>
              <a:t>pull</a:t>
            </a:r>
            <a:r>
              <a:rPr lang="es-ES_tradnl" dirty="0"/>
              <a:t> y </a:t>
            </a:r>
            <a:r>
              <a:rPr lang="es-ES_tradnl" dirty="0" err="1"/>
              <a:t>push</a:t>
            </a:r>
            <a:r>
              <a:rPr lang="es-ES_tradnl" dirty="0"/>
              <a:t> seguramente sea la opción más cómoda.</a:t>
            </a:r>
          </a:p>
          <a:p>
            <a:pPr marL="914400" lvl="2" indent="0">
              <a:buNone/>
            </a:pPr>
            <a:r>
              <a:rPr lang="es-ES_tradnl" dirty="0"/>
              <a:t>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clientes</a:t>
            </a:r>
          </a:p>
        </p:txBody>
      </p:sp>
    </p:spTree>
    <p:extLst>
      <p:ext uri="{BB962C8B-B14F-4D97-AF65-F5344CB8AC3E}">
        <p14:creationId xmlns:p14="http://schemas.microsoft.com/office/powerpoint/2010/main" val="1081137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endParaRPr lang="es-ES" dirty="0"/>
          </a:p>
          <a:p>
            <a:r>
              <a:rPr lang="es-ES" dirty="0"/>
              <a:t>Centralizado vs distribuido</a:t>
            </a:r>
          </a:p>
          <a:p>
            <a:pPr lvl="1"/>
            <a:r>
              <a:rPr lang="es-ES_tradnl" dirty="0"/>
              <a:t>Debido a que tienes toda la historia del proyecto en tu disco local, la mayoría de las operaciones parecen prácticamente inmediatas.</a:t>
            </a:r>
            <a:endParaRPr lang="es-ES" sz="1400" dirty="0"/>
          </a:p>
          <a:p>
            <a:r>
              <a:rPr lang="es-ES" dirty="0"/>
              <a:t>Estado de los cambios</a:t>
            </a:r>
          </a:p>
          <a:p>
            <a:pPr lvl="1"/>
            <a:r>
              <a:rPr lang="es-ES" dirty="0" err="1"/>
              <a:t>working</a:t>
            </a:r>
            <a:r>
              <a:rPr lang="es-ES" dirty="0"/>
              <a:t> </a:t>
            </a:r>
            <a:r>
              <a:rPr lang="es-ES" dirty="0" err="1"/>
              <a:t>directory</a:t>
            </a:r>
            <a:endParaRPr lang="es-ES" dirty="0"/>
          </a:p>
          <a:p>
            <a:pPr lvl="1"/>
            <a:r>
              <a:rPr lang="es-ES_tradnl" dirty="0" err="1"/>
              <a:t>staging</a:t>
            </a:r>
            <a:r>
              <a:rPr lang="es-ES_tradnl" dirty="0"/>
              <a:t> </a:t>
            </a:r>
            <a:r>
              <a:rPr lang="es-ES_tradnl" dirty="0" err="1"/>
              <a:t>area</a:t>
            </a:r>
            <a:r>
              <a:rPr lang="es-ES_tradnl" dirty="0"/>
              <a:t> (tras </a:t>
            </a:r>
            <a:r>
              <a:rPr lang="es-ES_tradnl" dirty="0" err="1"/>
              <a:t>add</a:t>
            </a:r>
            <a:r>
              <a:rPr lang="es-ES_tradnl" dirty="0"/>
              <a:t>)</a:t>
            </a:r>
          </a:p>
          <a:p>
            <a:pPr lvl="1"/>
            <a:r>
              <a:rPr lang="es-ES_tradnl" dirty="0"/>
              <a:t>repositorio (tras </a:t>
            </a:r>
            <a:r>
              <a:rPr lang="es-ES_tradnl" dirty="0" err="1"/>
              <a:t>commit</a:t>
            </a:r>
            <a:r>
              <a:rPr lang="es-ES_tradnl" dirty="0"/>
              <a:t>)</a:t>
            </a:r>
            <a:r>
              <a:rPr lang="es-ES_tradnl" b="1" dirty="0"/>
              <a:t> </a:t>
            </a:r>
          </a:p>
          <a:p>
            <a:pPr lvl="1"/>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err="1"/>
              <a:t>Git</a:t>
            </a:r>
            <a:r>
              <a:rPr lang="es-ES" dirty="0"/>
              <a:t>: introducción y fundamentos</a:t>
            </a:r>
          </a:p>
        </p:txBody>
      </p:sp>
    </p:spTree>
    <p:extLst>
      <p:ext uri="{BB962C8B-B14F-4D97-AF65-F5344CB8AC3E}">
        <p14:creationId xmlns:p14="http://schemas.microsoft.com/office/powerpoint/2010/main" val="425882851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endParaRPr lang="es-ES_tradnl" dirty="0"/>
          </a:p>
          <a:p>
            <a:pPr lvl="1"/>
            <a:endParaRPr lang="es-ES_tradnl" dirty="0"/>
          </a:p>
          <a:p>
            <a:pPr lvl="1"/>
            <a:r>
              <a:rPr lang="es-ES_tradnl" dirty="0" err="1"/>
              <a:t>SourceTree</a:t>
            </a:r>
            <a:endParaRPr lang="es-ES_tradnl" dirty="0"/>
          </a:p>
          <a:p>
            <a:pPr lvl="2"/>
            <a:r>
              <a:rPr lang="es-ES_tradnl" dirty="0"/>
              <a:t>Seguramente el cliente más popular. Disponible para Windows y Mac.</a:t>
            </a:r>
          </a:p>
          <a:p>
            <a:pPr lvl="2"/>
            <a:r>
              <a:rPr lang="es-ES_tradnl" dirty="0">
                <a:hlinkClick r:id="rId2"/>
              </a:rPr>
              <a:t>https://www.sourcetreeapp.com/</a:t>
            </a:r>
            <a:endParaRPr lang="es-ES_tradnl" dirty="0"/>
          </a:p>
          <a:p>
            <a:pPr marL="914400" lvl="2" indent="0">
              <a:buNone/>
            </a:pPr>
            <a:r>
              <a:rPr lang="es-ES_tradnl" dirty="0"/>
              <a:t> </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clientes</a:t>
            </a:r>
          </a:p>
        </p:txBody>
      </p:sp>
    </p:spTree>
    <p:extLst>
      <p:ext uri="{BB962C8B-B14F-4D97-AF65-F5344CB8AC3E}">
        <p14:creationId xmlns:p14="http://schemas.microsoft.com/office/powerpoint/2010/main" val="137452515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endParaRPr lang="es-ES_tradnl" dirty="0"/>
          </a:p>
          <a:p>
            <a:pPr lvl="1"/>
            <a:endParaRPr lang="es-ES_tradnl" dirty="0"/>
          </a:p>
          <a:p>
            <a:pPr lvl="1"/>
            <a:r>
              <a:rPr lang="es-ES_tradnl" dirty="0"/>
              <a:t>GUI </a:t>
            </a:r>
            <a:r>
              <a:rPr lang="es-ES_tradnl" dirty="0" err="1"/>
              <a:t>Clients</a:t>
            </a:r>
            <a:endParaRPr lang="es-ES_tradnl" dirty="0"/>
          </a:p>
          <a:p>
            <a:pPr lvl="2"/>
            <a:r>
              <a:rPr lang="es-ES_tradnl" dirty="0">
                <a:hlinkClick r:id="rId2"/>
              </a:rPr>
              <a:t>https://git-scm.com/downloads/guis/</a:t>
            </a:r>
            <a:endParaRPr lang="es-ES_tradnl" dirty="0"/>
          </a:p>
          <a:p>
            <a:pPr lvl="2"/>
            <a:endParaRPr lang="es-ES_tradnl" dirty="0"/>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clientes</a:t>
            </a:r>
          </a:p>
        </p:txBody>
      </p:sp>
    </p:spTree>
    <p:extLst>
      <p:ext uri="{BB962C8B-B14F-4D97-AF65-F5344CB8AC3E}">
        <p14:creationId xmlns:p14="http://schemas.microsoft.com/office/powerpoint/2010/main" val="35077177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r>
              <a:rPr lang="es-ES_tradnl" sz="2400" dirty="0"/>
              <a:t>Conflictos</a:t>
            </a:r>
          </a:p>
          <a:p>
            <a:pPr lvl="1"/>
            <a:r>
              <a:rPr lang="es-ES" sz="2000" dirty="0"/>
              <a:t>Ocurren cuando, bien al mezclar dos </a:t>
            </a:r>
            <a:r>
              <a:rPr lang="es-ES" sz="2000" dirty="0" err="1"/>
              <a:t>snapshots</a:t>
            </a:r>
            <a:r>
              <a:rPr lang="es-ES" sz="2000" dirty="0"/>
              <a:t> (</a:t>
            </a:r>
            <a:r>
              <a:rPr lang="es-ES" sz="2000" dirty="0" err="1"/>
              <a:t>merge</a:t>
            </a:r>
            <a:r>
              <a:rPr lang="es-ES" sz="2000" dirty="0"/>
              <a:t>) o aplicar un parche (</a:t>
            </a:r>
            <a:r>
              <a:rPr lang="es-ES" sz="2000" dirty="0" err="1"/>
              <a:t>cherry</a:t>
            </a:r>
            <a:r>
              <a:rPr lang="es-ES" sz="2000" dirty="0"/>
              <a:t>-pick, </a:t>
            </a:r>
            <a:r>
              <a:rPr lang="es-ES" sz="2000" dirty="0" err="1"/>
              <a:t>stash</a:t>
            </a:r>
            <a:r>
              <a:rPr lang="es-ES" sz="2000" dirty="0"/>
              <a:t>, rebase, </a:t>
            </a:r>
            <a:r>
              <a:rPr lang="es-ES" sz="2000" dirty="0" err="1"/>
              <a:t>revert</a:t>
            </a:r>
            <a:r>
              <a:rPr lang="es-ES" sz="2000" dirty="0"/>
              <a:t>…) </a:t>
            </a:r>
            <a:r>
              <a:rPr lang="es-ES" sz="2000" dirty="0" err="1"/>
              <a:t>git</a:t>
            </a:r>
            <a:r>
              <a:rPr lang="es-ES" sz="2000" dirty="0"/>
              <a:t> no sabe cómo mezclar el texto de los ficheros (normalmente porque la misma zona de un fichero ha sido modificada simultáneamente).</a:t>
            </a:r>
            <a:endParaRPr lang="es-ES_tradnl" sz="2000" dirty="0"/>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resolución de conflictos</a:t>
            </a:r>
          </a:p>
        </p:txBody>
      </p:sp>
      <p:pic>
        <p:nvPicPr>
          <p:cNvPr id="5" name="Imagen 4">
            <a:extLst>
              <a:ext uri="{FF2B5EF4-FFF2-40B4-BE49-F238E27FC236}">
                <a16:creationId xmlns:a16="http://schemas.microsoft.com/office/drawing/2014/main" id="{9C2DF0E4-EC68-36BC-F788-D63475F85763}"/>
              </a:ext>
            </a:extLst>
          </p:cNvPr>
          <p:cNvPicPr>
            <a:picLocks noChangeAspect="1"/>
          </p:cNvPicPr>
          <p:nvPr/>
        </p:nvPicPr>
        <p:blipFill>
          <a:blip r:embed="rId2"/>
          <a:stretch>
            <a:fillRect/>
          </a:stretch>
        </p:blipFill>
        <p:spPr>
          <a:xfrm>
            <a:off x="2750345" y="3189993"/>
            <a:ext cx="4324350" cy="2295525"/>
          </a:xfrm>
          <a:prstGeom prst="rect">
            <a:avLst/>
          </a:prstGeom>
        </p:spPr>
      </p:pic>
    </p:spTree>
    <p:extLst>
      <p:ext uri="{BB962C8B-B14F-4D97-AF65-F5344CB8AC3E}">
        <p14:creationId xmlns:p14="http://schemas.microsoft.com/office/powerpoint/2010/main" val="10455209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r>
              <a:rPr lang="es-ES_tradnl" sz="2400" dirty="0"/>
              <a:t>Lista de conflictos</a:t>
            </a:r>
          </a:p>
          <a:p>
            <a:pPr lvl="1"/>
            <a:r>
              <a:rPr lang="es-ES_tradnl" sz="2000" dirty="0"/>
              <a:t>En el </a:t>
            </a:r>
            <a:r>
              <a:rPr lang="es-ES_tradnl" sz="2000" dirty="0" err="1"/>
              <a:t>Working</a:t>
            </a:r>
            <a:r>
              <a:rPr lang="es-ES_tradnl" sz="2000" dirty="0"/>
              <a:t> </a:t>
            </a:r>
            <a:r>
              <a:rPr lang="es-ES_tradnl" sz="2000" dirty="0" err="1"/>
              <a:t>Copy</a:t>
            </a:r>
            <a:r>
              <a:rPr lang="es-ES_tradnl" sz="2000" dirty="0"/>
              <a:t> obtendremos la lista de archivos que tendremos que revisar para resolver los conflictos que haya encontrado al hacer el </a:t>
            </a:r>
            <a:r>
              <a:rPr lang="es-ES_tradnl" sz="2000" dirty="0" err="1"/>
              <a:t>merge</a:t>
            </a:r>
            <a:r>
              <a:rPr lang="es-ES_tradnl" sz="2000" dirty="0"/>
              <a:t>.</a:t>
            </a:r>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resolución de conflictos</a:t>
            </a:r>
          </a:p>
        </p:txBody>
      </p:sp>
      <p:pic>
        <p:nvPicPr>
          <p:cNvPr id="12" name="Imagen 11">
            <a:extLst>
              <a:ext uri="{FF2B5EF4-FFF2-40B4-BE49-F238E27FC236}">
                <a16:creationId xmlns:a16="http://schemas.microsoft.com/office/drawing/2014/main" id="{B7F4E2BC-FD49-31DD-3B2A-1FDFF88977C1}"/>
              </a:ext>
            </a:extLst>
          </p:cNvPr>
          <p:cNvPicPr>
            <a:picLocks noChangeAspect="1"/>
          </p:cNvPicPr>
          <p:nvPr/>
        </p:nvPicPr>
        <p:blipFill>
          <a:blip r:embed="rId2"/>
          <a:stretch>
            <a:fillRect/>
          </a:stretch>
        </p:blipFill>
        <p:spPr>
          <a:xfrm>
            <a:off x="112776" y="2821182"/>
            <a:ext cx="9680448" cy="2155884"/>
          </a:xfrm>
          <a:prstGeom prst="rect">
            <a:avLst/>
          </a:prstGeom>
        </p:spPr>
      </p:pic>
    </p:spTree>
    <p:extLst>
      <p:ext uri="{BB962C8B-B14F-4D97-AF65-F5344CB8AC3E}">
        <p14:creationId xmlns:p14="http://schemas.microsoft.com/office/powerpoint/2010/main" val="418528582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r>
              <a:rPr lang="es-ES" sz="2400" dirty="0"/>
              <a:t>KDiff3: Herramienta externa para resolver conflictos</a:t>
            </a:r>
            <a:endParaRPr lang="es-ES_tradnl" sz="2400" dirty="0"/>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resolución de conflictos</a:t>
            </a:r>
          </a:p>
        </p:txBody>
      </p:sp>
      <p:pic>
        <p:nvPicPr>
          <p:cNvPr id="5" name="Imagen 4">
            <a:extLst>
              <a:ext uri="{FF2B5EF4-FFF2-40B4-BE49-F238E27FC236}">
                <a16:creationId xmlns:a16="http://schemas.microsoft.com/office/drawing/2014/main" id="{B4C3463B-8D61-1B20-886C-6D9D633F5D63}"/>
              </a:ext>
            </a:extLst>
          </p:cNvPr>
          <p:cNvPicPr>
            <a:picLocks noChangeAspect="1"/>
          </p:cNvPicPr>
          <p:nvPr/>
        </p:nvPicPr>
        <p:blipFill>
          <a:blip r:embed="rId2"/>
          <a:stretch>
            <a:fillRect/>
          </a:stretch>
        </p:blipFill>
        <p:spPr>
          <a:xfrm>
            <a:off x="71628" y="1818429"/>
            <a:ext cx="9762744" cy="3949658"/>
          </a:xfrm>
          <a:prstGeom prst="rect">
            <a:avLst/>
          </a:prstGeom>
        </p:spPr>
      </p:pic>
    </p:spTree>
    <p:extLst>
      <p:ext uri="{BB962C8B-B14F-4D97-AF65-F5344CB8AC3E}">
        <p14:creationId xmlns:p14="http://schemas.microsoft.com/office/powerpoint/2010/main" val="333308069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marL="457200" lvl="1" indent="0">
              <a:buNone/>
            </a:pPr>
            <a:endParaRPr lang="es-ES_tradnl" dirty="0"/>
          </a:p>
          <a:p>
            <a:pPr lvl="1"/>
            <a:r>
              <a:rPr lang="es-ES_tradnl" dirty="0"/>
              <a:t>Guía de comandos (español)</a:t>
            </a:r>
          </a:p>
          <a:p>
            <a:pPr lvl="2"/>
            <a:r>
              <a:rPr lang="es-ES_tradnl" dirty="0">
                <a:hlinkClick r:id="rId2"/>
              </a:rPr>
              <a:t>https://github.com/arslanbilal/git-cheat-sheet/blob/master/other-sheets/git-cheat-sheet-es.md</a:t>
            </a:r>
            <a:endParaRPr lang="es-ES_tradnl" dirty="0"/>
          </a:p>
          <a:p>
            <a:pPr lvl="1"/>
            <a:r>
              <a:rPr lang="pt-BR" dirty="0"/>
              <a:t>Trucos </a:t>
            </a:r>
            <a:r>
              <a:rPr lang="pt-BR" dirty="0" err="1"/>
              <a:t>Git</a:t>
            </a:r>
            <a:r>
              <a:rPr lang="pt-BR" dirty="0"/>
              <a:t> (</a:t>
            </a:r>
            <a:r>
              <a:rPr lang="pt-BR" dirty="0" err="1"/>
              <a:t>inglés</a:t>
            </a:r>
            <a:r>
              <a:rPr lang="pt-BR" dirty="0"/>
              <a:t>)</a:t>
            </a:r>
          </a:p>
          <a:p>
            <a:pPr lvl="2"/>
            <a:r>
              <a:rPr lang="pt-BR" dirty="0">
                <a:hlinkClick r:id="rId3"/>
              </a:rPr>
              <a:t>https://github.com/git-tips/tips#readme</a:t>
            </a:r>
            <a:endParaRPr lang="pt-BR" dirty="0"/>
          </a:p>
          <a:p>
            <a:pPr lvl="1"/>
            <a:r>
              <a:rPr lang="es-ES_tradnl" dirty="0"/>
              <a:t>Documentación oficial</a:t>
            </a:r>
          </a:p>
          <a:p>
            <a:pPr lvl="2"/>
            <a:r>
              <a:rPr lang="es-ES_tradnl" dirty="0">
                <a:hlinkClick r:id="rId4"/>
              </a:rPr>
              <a:t>https://git-scm.com/book/es/v2</a:t>
            </a:r>
            <a:endParaRPr lang="es-ES_tradnl" dirty="0"/>
          </a:p>
          <a:p>
            <a:pPr lvl="2"/>
            <a:endParaRPr lang="es-ES_tradnl" dirty="0"/>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enlaces</a:t>
            </a:r>
          </a:p>
        </p:txBody>
      </p:sp>
    </p:spTree>
    <p:extLst>
      <p:ext uri="{BB962C8B-B14F-4D97-AF65-F5344CB8AC3E}">
        <p14:creationId xmlns:p14="http://schemas.microsoft.com/office/powerpoint/2010/main" val="1542991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endParaRPr lang="es-ES_tradnl" dirty="0"/>
          </a:p>
          <a:p>
            <a:pPr lvl="1"/>
            <a:r>
              <a:rPr lang="es-ES_tradnl" dirty="0"/>
              <a:t>Git Flow</a:t>
            </a:r>
          </a:p>
          <a:p>
            <a:pPr lvl="2"/>
            <a:r>
              <a:rPr lang="es-ES_tradnl" dirty="0">
                <a:hlinkClick r:id="rId2"/>
              </a:rPr>
              <a:t>https://danielkummer.github.io/git-flow-cheatsheet/index.es_ES.html</a:t>
            </a:r>
            <a:endParaRPr lang="es-ES_tradnl" dirty="0"/>
          </a:p>
          <a:p>
            <a:pPr lvl="2"/>
            <a:r>
              <a:rPr lang="es-ES_tradnl" dirty="0">
                <a:hlinkClick r:id="rId3"/>
              </a:rPr>
              <a:t>http://aprendegit.com/que-es-git-flow/</a:t>
            </a:r>
            <a:endParaRPr lang="es-ES_tradnl" dirty="0"/>
          </a:p>
          <a:p>
            <a:pPr lvl="2"/>
            <a:r>
              <a:rPr lang="es-ES_tradnl" dirty="0">
                <a:hlinkClick r:id="rId4"/>
              </a:rPr>
              <a:t>https://medium.com/snappler/c%C3%B3mo-ser-un-super-desarrollador-introducci%C3%B3n-a-git-flow-parte-1-7a3f7027d3fd</a:t>
            </a:r>
            <a:endParaRPr lang="es-ES_tradnl" dirty="0"/>
          </a:p>
          <a:p>
            <a:pPr lvl="2"/>
            <a:r>
              <a:rPr lang="es-ES_tradnl" dirty="0">
                <a:hlinkClick r:id="rId5"/>
              </a:rPr>
              <a:t>https://nvie.com/posts/a-successful-git-branching-model/</a:t>
            </a:r>
            <a:endParaRPr lang="es-ES_tradnl" dirty="0"/>
          </a:p>
          <a:p>
            <a:pPr lvl="2"/>
            <a:r>
              <a:rPr lang="es-ES_tradnl" dirty="0">
                <a:hlinkClick r:id="rId6"/>
              </a:rPr>
              <a:t>https://blogs.endjin.com/2013/04/a-step-by-step-guide-to-using-gitflow-with-teamcity-part-3-gitflow-commands/</a:t>
            </a:r>
            <a:endParaRPr lang="es-ES_tradnl" dirty="0"/>
          </a:p>
          <a:p>
            <a:pPr lvl="2"/>
            <a:endParaRPr lang="es-ES_tradnl" dirty="0"/>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enlaces</a:t>
            </a:r>
          </a:p>
        </p:txBody>
      </p:sp>
    </p:spTree>
    <p:extLst>
      <p:ext uri="{BB962C8B-B14F-4D97-AF65-F5344CB8AC3E}">
        <p14:creationId xmlns:p14="http://schemas.microsoft.com/office/powerpoint/2010/main" val="163173246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normAutofit/>
          </a:bodyPr>
          <a:lstStyle/>
          <a:p>
            <a:pPr lvl="1"/>
            <a:endParaRPr lang="es-ES_tradnl" dirty="0"/>
          </a:p>
          <a:p>
            <a:pPr lvl="1"/>
            <a:endParaRPr lang="es-ES_tradnl" dirty="0"/>
          </a:p>
          <a:p>
            <a:pPr lvl="1"/>
            <a:endParaRPr lang="es-ES_tradnl" dirty="0"/>
          </a:p>
          <a:p>
            <a:pPr lvl="1"/>
            <a:r>
              <a:rPr lang="es-ES_tradnl" dirty="0"/>
              <a:t>Juego interactivo con ejercicios</a:t>
            </a:r>
          </a:p>
          <a:p>
            <a:pPr lvl="2"/>
            <a:r>
              <a:rPr lang="es-ES_tradnl" dirty="0">
                <a:hlinkClick r:id="rId2"/>
              </a:rPr>
              <a:t>https://learngitbranching.js.org/</a:t>
            </a:r>
            <a:r>
              <a:rPr lang="es-ES_tradnl" dirty="0"/>
              <a:t> </a:t>
            </a:r>
          </a:p>
          <a:p>
            <a:pPr lvl="1"/>
            <a:r>
              <a:rPr lang="es-ES_tradnl" dirty="0"/>
              <a:t>Trucos, qué hacer cuando la hemos liado</a:t>
            </a:r>
          </a:p>
          <a:p>
            <a:pPr lvl="2"/>
            <a:r>
              <a:rPr lang="es-ES_tradnl" dirty="0">
                <a:hlinkClick r:id="rId3"/>
              </a:rPr>
              <a:t>https://ohshitgit.com/</a:t>
            </a:r>
            <a:r>
              <a:rPr lang="es-ES_tradnl" dirty="0"/>
              <a:t> </a:t>
            </a:r>
          </a:p>
          <a:p>
            <a:pPr lvl="2"/>
            <a:endParaRPr lang="es-ES_tradnl" dirty="0"/>
          </a:p>
          <a:p>
            <a:pPr lvl="2"/>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enlaces</a:t>
            </a:r>
          </a:p>
        </p:txBody>
      </p:sp>
    </p:spTree>
    <p:extLst>
      <p:ext uri="{BB962C8B-B14F-4D97-AF65-F5344CB8AC3E}">
        <p14:creationId xmlns:p14="http://schemas.microsoft.com/office/powerpoint/2010/main" val="235262962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91650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endParaRPr lang="es-ES" dirty="0"/>
          </a:p>
          <a:p>
            <a:endParaRPr lang="es-ES" dirty="0"/>
          </a:p>
          <a:p>
            <a:pPr marL="0" indent="0">
              <a:buNone/>
            </a:pPr>
            <a:endParaRPr lang="es-ES" dirty="0"/>
          </a:p>
          <a:p>
            <a:r>
              <a:rPr lang="es-ES" dirty="0"/>
              <a:t>Centralizado vs distribuido</a:t>
            </a:r>
          </a:p>
          <a:p>
            <a:pPr lvl="1"/>
            <a:r>
              <a:rPr lang="es-ES_tradnl" dirty="0"/>
              <a:t>Debido a que tienes toda la historia del proyecto en tu disco local, la mayoría de las operaciones parecen prácticamente inmediatas.</a:t>
            </a:r>
            <a:endParaRPr lang="es-ES" sz="1400" dirty="0"/>
          </a:p>
          <a:p>
            <a:pPr lvl="1"/>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err="1"/>
              <a:t>Git</a:t>
            </a:r>
            <a:r>
              <a:rPr lang="es-ES" dirty="0"/>
              <a:t>: introducción y fundamentos</a:t>
            </a:r>
          </a:p>
        </p:txBody>
      </p:sp>
    </p:spTree>
    <p:extLst>
      <p:ext uri="{BB962C8B-B14F-4D97-AF65-F5344CB8AC3E}">
        <p14:creationId xmlns:p14="http://schemas.microsoft.com/office/powerpoint/2010/main" val="15830758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r>
              <a:rPr lang="es-ES" dirty="0"/>
              <a:t>Estado de los cambios</a:t>
            </a:r>
          </a:p>
          <a:p>
            <a:pPr lvl="1"/>
            <a:r>
              <a:rPr lang="es-ES" dirty="0" err="1"/>
              <a:t>working</a:t>
            </a:r>
            <a:r>
              <a:rPr lang="es-ES" dirty="0"/>
              <a:t> </a:t>
            </a:r>
            <a:r>
              <a:rPr lang="es-ES" dirty="0" err="1"/>
              <a:t>directory</a:t>
            </a:r>
            <a:endParaRPr lang="es-ES" dirty="0"/>
          </a:p>
          <a:p>
            <a:pPr lvl="1"/>
            <a:r>
              <a:rPr lang="es-ES_tradnl" dirty="0" err="1"/>
              <a:t>staging</a:t>
            </a:r>
            <a:r>
              <a:rPr lang="es-ES_tradnl" dirty="0"/>
              <a:t> </a:t>
            </a:r>
            <a:r>
              <a:rPr lang="es-ES_tradnl" dirty="0" err="1"/>
              <a:t>area</a:t>
            </a:r>
            <a:r>
              <a:rPr lang="es-ES_tradnl" dirty="0"/>
              <a:t> (tras </a:t>
            </a:r>
            <a:r>
              <a:rPr lang="es-ES_tradnl" dirty="0" err="1"/>
              <a:t>add</a:t>
            </a:r>
            <a:r>
              <a:rPr lang="es-ES_tradnl" dirty="0"/>
              <a:t>)</a:t>
            </a:r>
          </a:p>
          <a:p>
            <a:pPr lvl="1"/>
            <a:r>
              <a:rPr lang="es-ES_tradnl" dirty="0"/>
              <a:t>repositorio (tras </a:t>
            </a:r>
            <a:r>
              <a:rPr lang="es-ES_tradnl" dirty="0" err="1"/>
              <a:t>commit</a:t>
            </a:r>
            <a:r>
              <a:rPr lang="es-ES_tradnl" dirty="0"/>
              <a:t>)</a:t>
            </a:r>
            <a:endParaRPr lang="es-ES" dirty="0"/>
          </a:p>
          <a:p>
            <a:pPr lvl="1"/>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err="1"/>
              <a:t>Git</a:t>
            </a:r>
            <a:r>
              <a:rPr lang="es-ES" dirty="0"/>
              <a:t>: introducción y fundamentos</a:t>
            </a:r>
          </a:p>
        </p:txBody>
      </p:sp>
      <p:pic>
        <p:nvPicPr>
          <p:cNvPr id="5" name="Picture 2">
            <a:extLst>
              <a:ext uri="{FF2B5EF4-FFF2-40B4-BE49-F238E27FC236}">
                <a16:creationId xmlns:a16="http://schemas.microsoft.com/office/drawing/2014/main" id="{3EE4CE2C-5F09-0CF7-5C76-460B1AE065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1756" y="2996522"/>
            <a:ext cx="5882487" cy="3180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6041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r>
              <a:rPr lang="es-ES" dirty="0"/>
              <a:t>¿Qué es un repositorio Git?</a:t>
            </a:r>
          </a:p>
          <a:p>
            <a:pPr lvl="1"/>
            <a:endParaRPr lang="es-ES_tradnl" dirty="0"/>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repositorio</a:t>
            </a:r>
          </a:p>
        </p:txBody>
      </p:sp>
      <p:pic>
        <p:nvPicPr>
          <p:cNvPr id="5" name="Marcador de contenido 4">
            <a:extLst>
              <a:ext uri="{FF2B5EF4-FFF2-40B4-BE49-F238E27FC236}">
                <a16:creationId xmlns:a16="http://schemas.microsoft.com/office/drawing/2014/main" id="{436ABEAF-7DAC-BD64-1552-A9BB6B864156}"/>
              </a:ext>
            </a:extLst>
          </p:cNvPr>
          <p:cNvPicPr>
            <a:picLocks noChangeAspect="1"/>
          </p:cNvPicPr>
          <p:nvPr/>
        </p:nvPicPr>
        <p:blipFill>
          <a:blip r:embed="rId2"/>
          <a:stretch>
            <a:fillRect/>
          </a:stretch>
        </p:blipFill>
        <p:spPr>
          <a:xfrm>
            <a:off x="3310519" y="1786128"/>
            <a:ext cx="3284961" cy="4390835"/>
          </a:xfrm>
          <a:prstGeom prst="rect">
            <a:avLst/>
          </a:prstGeom>
        </p:spPr>
      </p:pic>
    </p:spTree>
    <p:extLst>
      <p:ext uri="{BB962C8B-B14F-4D97-AF65-F5344CB8AC3E}">
        <p14:creationId xmlns:p14="http://schemas.microsoft.com/office/powerpoint/2010/main" val="3730638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96D1F6C-D5C1-4010-94D6-4A15A7241E66}"/>
              </a:ext>
            </a:extLst>
          </p:cNvPr>
          <p:cNvSpPr>
            <a:spLocks noGrp="1"/>
          </p:cNvSpPr>
          <p:nvPr>
            <p:ph idx="1"/>
          </p:nvPr>
        </p:nvSpPr>
        <p:spPr>
          <a:xfrm>
            <a:off x="681039" y="1166191"/>
            <a:ext cx="8462962" cy="5010772"/>
          </a:xfrm>
        </p:spPr>
        <p:txBody>
          <a:bodyPr/>
          <a:lstStyle/>
          <a:p>
            <a:r>
              <a:rPr lang="es-ES" dirty="0"/>
              <a:t>Comandos para trabajo en local</a:t>
            </a:r>
          </a:p>
          <a:p>
            <a:pPr lvl="1"/>
            <a:r>
              <a:rPr lang="es-ES" dirty="0" err="1"/>
              <a:t>git</a:t>
            </a:r>
            <a:r>
              <a:rPr lang="es-ES" dirty="0"/>
              <a:t> </a:t>
            </a:r>
            <a:r>
              <a:rPr lang="es-ES" dirty="0" err="1"/>
              <a:t>init</a:t>
            </a:r>
            <a:endParaRPr lang="es-ES" dirty="0"/>
          </a:p>
          <a:p>
            <a:pPr lvl="2"/>
            <a:r>
              <a:rPr lang="es-ES" dirty="0"/>
              <a:t>Crear el repositorio</a:t>
            </a:r>
          </a:p>
          <a:p>
            <a:pPr lvl="1"/>
            <a:r>
              <a:rPr lang="es-ES_tradnl" dirty="0" err="1"/>
              <a:t>git</a:t>
            </a:r>
            <a:r>
              <a:rPr lang="es-ES_tradnl" dirty="0"/>
              <a:t> clone https://github.com/nombre/repositorio.git directorio</a:t>
            </a:r>
          </a:p>
          <a:p>
            <a:pPr lvl="2"/>
            <a:r>
              <a:rPr lang="es-ES_tradnl" dirty="0"/>
              <a:t>Clona el repositorio remoto en la carpeta actual. Trae todas las versiones, por lo que es más completo que el </a:t>
            </a:r>
            <a:r>
              <a:rPr lang="es-ES_tradnl" dirty="0" err="1"/>
              <a:t>checkout</a:t>
            </a:r>
            <a:r>
              <a:rPr lang="es-ES_tradnl" dirty="0"/>
              <a:t> de SVN. - Se puede especificar un nombre del directorio. - Se puede utilizar git:// y https://</a:t>
            </a:r>
          </a:p>
        </p:txBody>
      </p:sp>
      <p:sp>
        <p:nvSpPr>
          <p:cNvPr id="4" name="Título 3">
            <a:extLst>
              <a:ext uri="{FF2B5EF4-FFF2-40B4-BE49-F238E27FC236}">
                <a16:creationId xmlns:a16="http://schemas.microsoft.com/office/drawing/2014/main" id="{66FA66A1-A666-35CC-5BE7-AD40408C1DF7}"/>
              </a:ext>
            </a:extLst>
          </p:cNvPr>
          <p:cNvSpPr>
            <a:spLocks noGrp="1"/>
          </p:cNvSpPr>
          <p:nvPr>
            <p:ph type="title"/>
          </p:nvPr>
        </p:nvSpPr>
        <p:spPr>
          <a:xfrm>
            <a:off x="0" y="-635"/>
            <a:ext cx="9906000" cy="1260000"/>
          </a:xfrm>
        </p:spPr>
        <p:txBody>
          <a:bodyPr/>
          <a:lstStyle/>
          <a:p>
            <a:r>
              <a:rPr lang="es-ES" dirty="0"/>
              <a:t>Git: repositorio</a:t>
            </a:r>
          </a:p>
        </p:txBody>
      </p:sp>
    </p:spTree>
    <p:extLst>
      <p:ext uri="{BB962C8B-B14F-4D97-AF65-F5344CB8AC3E}">
        <p14:creationId xmlns:p14="http://schemas.microsoft.com/office/powerpoint/2010/main" val="2717023084"/>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856</TotalTime>
  <Words>3333</Words>
  <Application>Microsoft Office PowerPoint</Application>
  <PresentationFormat>A4 (210 x 297 mm)</PresentationFormat>
  <Paragraphs>374</Paragraphs>
  <Slides>58</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58</vt:i4>
      </vt:variant>
    </vt:vector>
  </HeadingPairs>
  <TitlesOfParts>
    <vt:vector size="62" baseType="lpstr">
      <vt:lpstr>Arial</vt:lpstr>
      <vt:lpstr>Calibri</vt:lpstr>
      <vt:lpstr>Calibri Light</vt:lpstr>
      <vt:lpstr>Tema de Office</vt:lpstr>
      <vt:lpstr>Control de versiones con Git y GitFlow </vt:lpstr>
      <vt:lpstr>Git: introducción y fundamentos</vt:lpstr>
      <vt:lpstr>Git: introducción y fundamentos</vt:lpstr>
      <vt:lpstr>Git: introducción y fundamentos</vt:lpstr>
      <vt:lpstr>Git: introducción y fundamentos</vt:lpstr>
      <vt:lpstr>Git: introducción y fundamentos</vt:lpstr>
      <vt:lpstr>Git: introducción y fundamentos</vt:lpstr>
      <vt:lpstr>Git: repositorio</vt:lpstr>
      <vt:lpstr>Git: repositorio</vt:lpstr>
      <vt:lpstr>Git: repositorio</vt:lpstr>
      <vt:lpstr>Git: repositorio</vt:lpstr>
      <vt:lpstr>Git: repositorio</vt:lpstr>
      <vt:lpstr>Git: repositorio</vt:lpstr>
      <vt:lpstr>Git: comandos básicos</vt:lpstr>
      <vt:lpstr>Git: comandos básicos</vt:lpstr>
      <vt:lpstr>Git: comandos básicos</vt:lpstr>
      <vt:lpstr>Git: comandos avanzados</vt:lpstr>
      <vt:lpstr>Git: comandos avanzados</vt:lpstr>
      <vt:lpstr>Git: comandos avanzados</vt:lpstr>
      <vt:lpstr>Git: trabajo con ramas</vt:lpstr>
      <vt:lpstr>Git: trabajo con ramas</vt:lpstr>
      <vt:lpstr>Git: trabajo con ramas</vt:lpstr>
      <vt:lpstr>Git: trabajo con ramas</vt:lpstr>
      <vt:lpstr>Git: repositorios remotos</vt:lpstr>
      <vt:lpstr>Git: repositorios remotos</vt:lpstr>
      <vt:lpstr>Git: repositorios remotos</vt:lpstr>
      <vt:lpstr>Git: repositorios remotos</vt:lpstr>
      <vt:lpstr>Git: pull request</vt:lpstr>
      <vt:lpstr>Git: pull request</vt:lpstr>
      <vt:lpstr>Git: pull request</vt:lpstr>
      <vt:lpstr>Git: tags</vt:lpstr>
      <vt:lpstr>Git: tags</vt:lpstr>
      <vt:lpstr>Git: stash</vt:lpstr>
      <vt:lpstr>Git: stash</vt:lpstr>
      <vt:lpstr>Git: estrategia de ramas</vt:lpstr>
      <vt:lpstr>Git: estrategia de ramas</vt:lpstr>
      <vt:lpstr>Git: estrategia de ramas</vt:lpstr>
      <vt:lpstr>Git: estrategia de ramas</vt:lpstr>
      <vt:lpstr>Git: estrategia de ramas</vt:lpstr>
      <vt:lpstr>Git: estrategia de ramas</vt:lpstr>
      <vt:lpstr>Git: estrategia de ramas</vt:lpstr>
      <vt:lpstr>Git: estrategia de ramas</vt:lpstr>
      <vt:lpstr>Git: estrategia de ramas</vt:lpstr>
      <vt:lpstr>Git: estrategia de ramas</vt:lpstr>
      <vt:lpstr>Git: estrategia de ramas</vt:lpstr>
      <vt:lpstr>Git: estrategia de ramas</vt:lpstr>
      <vt:lpstr>Git: estrategia de ramas</vt:lpstr>
      <vt:lpstr>Git: estrategia de ramas</vt:lpstr>
      <vt:lpstr>Git: clientes</vt:lpstr>
      <vt:lpstr>Git: clientes</vt:lpstr>
      <vt:lpstr>Git: clientes</vt:lpstr>
      <vt:lpstr>Git: resolución de conflictos</vt:lpstr>
      <vt:lpstr>Git: resolución de conflictos</vt:lpstr>
      <vt:lpstr>Git: resolución de conflictos</vt:lpstr>
      <vt:lpstr>Git: enlaces</vt:lpstr>
      <vt:lpstr>Git: enlaces</vt:lpstr>
      <vt:lpstr>Git: enlaces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dc:creator>
  <cp:lastModifiedBy>Carlos Gil</cp:lastModifiedBy>
  <cp:revision>14</cp:revision>
  <dcterms:created xsi:type="dcterms:W3CDTF">2019-09-18T15:43:09Z</dcterms:created>
  <dcterms:modified xsi:type="dcterms:W3CDTF">2022-05-11T14:02:42Z</dcterms:modified>
</cp:coreProperties>
</file>

<file path=docProps/thumbnail.jpeg>
</file>